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8" r:id="rId2"/>
  </p:sldMasterIdLst>
  <p:notesMasterIdLst>
    <p:notesMasterId r:id="rId16"/>
  </p:notesMasterIdLst>
  <p:handoutMasterIdLst>
    <p:handoutMasterId r:id="rId17"/>
  </p:handoutMasterIdLst>
  <p:sldIdLst>
    <p:sldId id="256" r:id="rId3"/>
    <p:sldId id="298" r:id="rId4"/>
    <p:sldId id="277" r:id="rId5"/>
    <p:sldId id="291" r:id="rId6"/>
    <p:sldId id="308" r:id="rId7"/>
    <p:sldId id="299" r:id="rId8"/>
    <p:sldId id="300" r:id="rId9"/>
    <p:sldId id="301" r:id="rId10"/>
    <p:sldId id="302" r:id="rId11"/>
    <p:sldId id="307" r:id="rId12"/>
    <p:sldId id="304" r:id="rId13"/>
    <p:sldId id="305" r:id="rId14"/>
    <p:sldId id="287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等线" panose="02010600030101010101" pitchFamily="2" charset="-122"/>
      <p:regular r:id="rId22"/>
      <p:bold r:id="rId23"/>
    </p:embeddedFont>
    <p:embeddedFont>
      <p:font typeface="等线 Light" panose="02010600030101010101" pitchFamily="2" charset="-122"/>
      <p:regular r:id="rId24"/>
    </p:embeddedFont>
    <p:embeddedFont>
      <p:font typeface="华文中宋" panose="02010600040101010101" pitchFamily="2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首页" id="{314C4C9D-AE76-4E05-B037-5A5DB805C9BD}">
          <p14:sldIdLst>
            <p14:sldId id="256"/>
          </p14:sldIdLst>
        </p14:section>
        <p14:section name="目录页" id="{008E412F-DBDA-49D6-8F52-3723921DFE03}">
          <p14:sldIdLst>
            <p14:sldId id="298"/>
          </p14:sldIdLst>
        </p14:section>
        <p14:section name="内页" id="{8D1A6813-68F6-49A0-A239-92955AC6E8C5}">
          <p14:sldIdLst>
            <p14:sldId id="277"/>
            <p14:sldId id="291"/>
            <p14:sldId id="308"/>
            <p14:sldId id="299"/>
            <p14:sldId id="300"/>
            <p14:sldId id="301"/>
            <p14:sldId id="302"/>
            <p14:sldId id="307"/>
            <p14:sldId id="304"/>
            <p14:sldId id="305"/>
          </p14:sldIdLst>
        </p14:section>
        <p14:section name="内页" id="{5379C5CA-4B48-4C62-9723-7462541A5ABA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9">
          <p15:clr>
            <a:srgbClr val="A4A3A4"/>
          </p15:clr>
        </p15:guide>
        <p15:guide id="2" orient="horz" pos="4190">
          <p15:clr>
            <a:srgbClr val="A4A3A4"/>
          </p15:clr>
        </p15:guide>
        <p15:guide id="3" pos="230">
          <p15:clr>
            <a:srgbClr val="A4A3A4"/>
          </p15:clr>
        </p15:guide>
        <p15:guide id="4" pos="7449">
          <p15:clr>
            <a:srgbClr val="A4A3A4"/>
          </p15:clr>
        </p15:guide>
        <p15:guide id="5" orient="horz" pos="561">
          <p15:clr>
            <a:srgbClr val="A4A3A4"/>
          </p15:clr>
        </p15:guide>
        <p15:guide id="6" orient="horz" pos="691">
          <p15:clr>
            <a:srgbClr val="A4A3A4"/>
          </p15:clr>
        </p15:guide>
        <p15:guide id="7" orient="horz" pos="4017">
          <p15:clr>
            <a:srgbClr val="A4A3A4"/>
          </p15:clr>
        </p15:guide>
        <p15:guide id="8" orient="horz" pos="38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1D49"/>
    <a:srgbClr val="2A566E"/>
    <a:srgbClr val="F3F3F3"/>
    <a:srgbClr val="F7FCFE"/>
    <a:srgbClr val="FFFFFC"/>
    <a:srgbClr val="FFFFFF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4618" autoAdjust="0"/>
  </p:normalViewPr>
  <p:slideViewPr>
    <p:cSldViewPr snapToGrid="0" showGuides="1">
      <p:cViewPr>
        <p:scale>
          <a:sx n="66" d="100"/>
          <a:sy n="66" d="100"/>
        </p:scale>
        <p:origin x="672" y="344"/>
      </p:cViewPr>
      <p:guideLst>
        <p:guide orient="horz" pos="129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105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183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527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732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3354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283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183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446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907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B8444E-9B19-404E-AFBB-EA33A4EEC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56AF4B-933E-46F3-881A-C44518B91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E06F65-D1E9-40EA-877A-67F0F4A75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40A7A4-BCF2-48E0-87B7-C3EE26444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CDD6EF-0E9E-483E-98A9-22A4AD34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163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0B36D4-F8B9-48E0-AD23-0CF67C4EA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2A8562-4857-46C1-9B6F-00E544DB2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EE1120-41BD-406C-801C-F87017F1B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4AC42C-F8AA-4C48-BB1D-AB5D1FF20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FF6B9B-E39D-4396-ACB5-7C8F88FBB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667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F568A-E081-4443-A4D9-467CB5F54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98B844-B187-4896-9A1A-D1D10F96B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3D998D-2982-4DF9-A349-3ED48F56D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828327-C5EC-45C7-8EEA-9003446B3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BDCE16-FD68-44FC-A26E-E57C38937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1418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CCC532-F5B0-48B1-B892-C8D8D32C0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1E47C1-AC0C-462C-8B36-CB7EBE927E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1E87A1-E4F3-40F6-8DA3-6B852AD90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7349F17-2149-468E-B06C-D9D083B4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3BEA690-12DB-4CF8-BB92-B0AB63DB8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7C46266-60CB-4A8B-B143-A9FFCA6BA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7384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904ADB-2CE7-44C4-B8C9-7BA9E7C56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06FFDCD-4077-4E85-93DA-B540AA2FA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EA667D7-5585-4BE8-AEBD-107B43B57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6FCDEA-629A-48F7-A28B-024DABE444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2E281A5-49D5-47B3-91EE-8707007680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E14C450-9C06-45BF-B172-D0211CC00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2D5B373-D9D9-4A55-B4F8-27E13CA31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936E40D-1E44-4722-84C9-C91E90E2B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340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8B99A-61C3-45CA-8CA6-694C38C04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0DC34-9652-47DB-A0EA-26390B563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BC51D7-E9FC-4F8A-9104-3D407F27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8AD8DAE-5CB3-45FC-A352-9057A49F0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3845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94863C9-CBB4-4E9F-8F57-450FC8A66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8F21AA-3DAE-4B2C-8E6B-B559959A1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819E02-F587-46C2-90C3-5E8BD693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6011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0A3EA4-8E18-4956-84F8-C80CA1EBB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392A9E-D060-4239-A08B-F51924844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3392A8-0A8D-4494-8E27-FBED04D247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D641F0-ADC1-4DAC-BD41-C7753EDC5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84FDB89-0937-4198-B3A0-5C5212EA8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19CE21-3D63-43C3-AD8B-F0B3F0076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2379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079043-9CFE-4339-BD66-4A3D665F9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1DA9A66-69E5-48A9-9D8B-8C1B372A6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CCA6122-93FB-47A6-AC64-C58D20732C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79716E-F944-4FAA-8B11-B6A4663F7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0748CD-F243-4D1E-ADB9-55B35E4C0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37B3A8-9977-4CFC-8806-F4C3D4CD4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39571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6F525-D2A9-4B1F-8B7F-47A935CF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73A4DF-B018-41CE-A92B-A0996FAC8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FB4159-C618-42C1-8841-9D4209B38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90E18A-EDE3-4521-851F-5F38810E2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130051-D75C-4ADC-BF9A-CF3A8E2C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24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5B1B469-FCE4-4C75-AEEA-C9AE16538C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E306A9-1984-43B9-8955-C9948853A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4BE44-AC74-4204-8126-C85193337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588345-FC4D-4768-8B1A-EAE30E0A1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D04CB5-B6F2-4163-97ED-9ACC9C87E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294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1"/>
          <p:cNvSpPr/>
          <p:nvPr userDrawn="1"/>
        </p:nvSpPr>
        <p:spPr>
          <a:xfrm rot="2603202">
            <a:off x="336606" y="165885"/>
            <a:ext cx="470229" cy="4702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  <p:sp>
        <p:nvSpPr>
          <p:cNvPr id="3" name="Line 9"/>
          <p:cNvSpPr>
            <a:spLocks noChangeShapeType="1"/>
          </p:cNvSpPr>
          <p:nvPr userDrawn="1"/>
        </p:nvSpPr>
        <p:spPr bwMode="auto">
          <a:xfrm>
            <a:off x="805839" y="695491"/>
            <a:ext cx="11387572" cy="0"/>
          </a:xfrm>
          <a:prstGeom prst="line">
            <a:avLst/>
          </a:prstGeom>
          <a:ln w="28575">
            <a:gradFill>
              <a:gsLst>
                <a:gs pos="0">
                  <a:schemeClr val="tx1">
                    <a:lumMod val="35000"/>
                    <a:lumOff val="6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20" tIns="60961" rIns="121920" bIns="609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圆角矩形 13"/>
          <p:cNvSpPr/>
          <p:nvPr userDrawn="1"/>
        </p:nvSpPr>
        <p:spPr>
          <a:xfrm rot="2634344">
            <a:off x="551426" y="237849"/>
            <a:ext cx="410548" cy="410548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1"/>
          <p:cNvSpPr/>
          <p:nvPr userDrawn="1"/>
        </p:nvSpPr>
        <p:spPr>
          <a:xfrm rot="2603202">
            <a:off x="336606" y="165885"/>
            <a:ext cx="470229" cy="4702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  <p:sp>
        <p:nvSpPr>
          <p:cNvPr id="3" name="Line 9"/>
          <p:cNvSpPr>
            <a:spLocks noChangeShapeType="1"/>
          </p:cNvSpPr>
          <p:nvPr userDrawn="1"/>
        </p:nvSpPr>
        <p:spPr bwMode="auto">
          <a:xfrm>
            <a:off x="805839" y="695491"/>
            <a:ext cx="11387572" cy="0"/>
          </a:xfrm>
          <a:prstGeom prst="line">
            <a:avLst/>
          </a:prstGeom>
          <a:ln w="28575">
            <a:gradFill>
              <a:gsLst>
                <a:gs pos="0">
                  <a:schemeClr val="tx1">
                    <a:lumMod val="35000"/>
                    <a:lumOff val="6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20" tIns="60961" rIns="121920" bIns="609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圆角矩形 13"/>
          <p:cNvSpPr/>
          <p:nvPr userDrawn="1"/>
        </p:nvSpPr>
        <p:spPr>
          <a:xfrm rot="2634344">
            <a:off x="551426" y="237849"/>
            <a:ext cx="410548" cy="410548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1"/>
          <p:cNvSpPr/>
          <p:nvPr userDrawn="1"/>
        </p:nvSpPr>
        <p:spPr>
          <a:xfrm rot="2603202">
            <a:off x="336606" y="165885"/>
            <a:ext cx="470229" cy="4702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  <p:sp>
        <p:nvSpPr>
          <p:cNvPr id="3" name="Line 9"/>
          <p:cNvSpPr>
            <a:spLocks noChangeShapeType="1"/>
          </p:cNvSpPr>
          <p:nvPr userDrawn="1"/>
        </p:nvSpPr>
        <p:spPr bwMode="auto">
          <a:xfrm>
            <a:off x="805839" y="695491"/>
            <a:ext cx="11387572" cy="0"/>
          </a:xfrm>
          <a:prstGeom prst="line">
            <a:avLst/>
          </a:prstGeom>
          <a:ln w="28575">
            <a:gradFill>
              <a:gsLst>
                <a:gs pos="0">
                  <a:schemeClr val="tx1">
                    <a:lumMod val="35000"/>
                    <a:lumOff val="6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20" tIns="60961" rIns="121920" bIns="609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圆角矩形 13"/>
          <p:cNvSpPr/>
          <p:nvPr userDrawn="1"/>
        </p:nvSpPr>
        <p:spPr>
          <a:xfrm rot="2634344">
            <a:off x="551426" y="237849"/>
            <a:ext cx="410548" cy="410548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1"/>
          <p:cNvSpPr/>
          <p:nvPr userDrawn="1"/>
        </p:nvSpPr>
        <p:spPr>
          <a:xfrm rot="2603202">
            <a:off x="336606" y="165885"/>
            <a:ext cx="470229" cy="4702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  <p:sp>
        <p:nvSpPr>
          <p:cNvPr id="3" name="Line 9"/>
          <p:cNvSpPr>
            <a:spLocks noChangeShapeType="1"/>
          </p:cNvSpPr>
          <p:nvPr userDrawn="1"/>
        </p:nvSpPr>
        <p:spPr bwMode="auto">
          <a:xfrm>
            <a:off x="805839" y="695491"/>
            <a:ext cx="11387572" cy="0"/>
          </a:xfrm>
          <a:prstGeom prst="line">
            <a:avLst/>
          </a:prstGeom>
          <a:ln w="28575">
            <a:gradFill>
              <a:gsLst>
                <a:gs pos="0">
                  <a:schemeClr val="tx1">
                    <a:lumMod val="35000"/>
                    <a:lumOff val="65000"/>
                  </a:schemeClr>
                </a:gs>
                <a:gs pos="100000">
                  <a:schemeClr val="bg1"/>
                </a:gs>
              </a:gsLst>
              <a:lin ang="5400000" scaled="0"/>
            </a:gradFill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horz" wrap="square" lIns="121920" tIns="60961" rIns="121920" bIns="60961" numCol="1" anchor="t" anchorCtr="0" compatLnSpc="1"/>
          <a:lstStyle/>
          <a:p>
            <a:pPr>
              <a:lnSpc>
                <a:spcPct val="120000"/>
              </a:lnSpc>
            </a:pPr>
            <a:endParaRPr lang="zh-CN" altLang="en-US" sz="320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圆角矩形 13"/>
          <p:cNvSpPr/>
          <p:nvPr userDrawn="1"/>
        </p:nvSpPr>
        <p:spPr>
          <a:xfrm rot="2634344">
            <a:off x="551426" y="237849"/>
            <a:ext cx="410548" cy="410548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20" tIns="60961" rIns="121920" bIns="60961" rtlCol="0" anchor="ctr"/>
          <a:lstStyle/>
          <a:p>
            <a:pPr algn="ctr"/>
            <a:endParaRPr lang="zh-CN" altLang="en-US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40183B9-7132-491B-8D3B-DAB099F21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FF7E6E-A19F-4234-82AB-71FADC439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906AC36-7CAD-4302-A865-5082C5C13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54AD7-0F7C-4F06-BE49-DEA421F8FBF6}" type="datetimeFigureOut">
              <a:rPr lang="zh-CN" altLang="en-US" smtClean="0"/>
              <a:t>2020/7/3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6AC6AE-5211-4CF4-AD1E-04118AE4FB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6C727B-936E-4F92-A0A8-4D0158DC0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F4E50-0D29-4889-84D0-22E0BB95FA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69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2" y="776798"/>
            <a:ext cx="5070060" cy="5454498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4" name="TextBox 13"/>
          <p:cNvSpPr txBox="1"/>
          <p:nvPr/>
        </p:nvSpPr>
        <p:spPr>
          <a:xfrm>
            <a:off x="4403493" y="2062774"/>
            <a:ext cx="83232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6000" b="1" dirty="0">
                <a:latin typeface="微软雅黑" pitchFamily="34" charset="-122"/>
                <a:ea typeface="微软雅黑" pitchFamily="34" charset="-122"/>
              </a:rPr>
              <a:t>互联网酒店预定系统</a:t>
            </a:r>
            <a:endParaRPr lang="en-US" altLang="zh-CN" sz="60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761654" y="3173880"/>
            <a:ext cx="5863771" cy="57767"/>
            <a:chOff x="5280505" y="3963496"/>
            <a:chExt cx="5863771" cy="57767"/>
          </a:xfrm>
          <a:solidFill>
            <a:schemeClr val="tx1"/>
          </a:solidFill>
        </p:grpSpPr>
        <p:sp>
          <p:nvSpPr>
            <p:cNvPr id="6" name="任意多边形 16"/>
            <p:cNvSpPr/>
            <p:nvPr/>
          </p:nvSpPr>
          <p:spPr>
            <a:xfrm>
              <a:off x="5280505" y="3992380"/>
              <a:ext cx="5863771" cy="0"/>
            </a:xfrm>
            <a:custGeom>
              <a:avLst/>
              <a:gdLst>
                <a:gd name="connsiteX0" fmla="*/ 0 w 5863771"/>
                <a:gd name="connsiteY0" fmla="*/ 0 h 0"/>
                <a:gd name="connsiteX1" fmla="*/ 58057 w 5863771"/>
                <a:gd name="connsiteY1" fmla="*/ 0 h 0"/>
                <a:gd name="connsiteX2" fmla="*/ 5863771 w 5863771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3771">
                  <a:moveTo>
                    <a:pt x="0" y="0"/>
                  </a:moveTo>
                  <a:lnTo>
                    <a:pt x="58057" y="0"/>
                  </a:lnTo>
                  <a:lnTo>
                    <a:pt x="5863771" y="0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 pitchFamily="34" charset="-122"/>
                <a:cs typeface="+mn-cs"/>
              </a:endParaRPr>
            </a:p>
          </p:txBody>
        </p:sp>
        <p:sp>
          <p:nvSpPr>
            <p:cNvPr id="7" name="圆角矩形 17"/>
            <p:cNvSpPr/>
            <p:nvPr/>
          </p:nvSpPr>
          <p:spPr>
            <a:xfrm>
              <a:off x="7456740" y="3963496"/>
              <a:ext cx="1511300" cy="5776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 pitchFamily="34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7478493" y="3451418"/>
            <a:ext cx="2278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zh-CN" sz="20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0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项目过程报告</a:t>
            </a:r>
          </a:p>
        </p:txBody>
      </p:sp>
      <p:grpSp>
        <p:nvGrpSpPr>
          <p:cNvPr id="9" name="组合 8"/>
          <p:cNvGrpSpPr/>
          <p:nvPr/>
        </p:nvGrpSpPr>
        <p:grpSpPr bwMode="auto">
          <a:xfrm>
            <a:off x="7782456" y="4205439"/>
            <a:ext cx="412709" cy="333006"/>
            <a:chOff x="0" y="0"/>
            <a:chExt cx="1088225" cy="869861"/>
          </a:xfrm>
          <a:solidFill>
            <a:schemeClr val="tx1"/>
          </a:solidFill>
        </p:grpSpPr>
        <p:sp>
          <p:nvSpPr>
            <p:cNvPr id="10" name="Freeform 17"/>
            <p:cNvSpPr>
              <a:spLocks noEditPoints="1" noChangeArrowheads="1"/>
            </p:cNvSpPr>
            <p:nvPr/>
          </p:nvSpPr>
          <p:spPr bwMode="auto">
            <a:xfrm>
              <a:off x="0" y="237562"/>
              <a:ext cx="824268" cy="632299"/>
            </a:xfrm>
            <a:custGeom>
              <a:avLst/>
              <a:gdLst>
                <a:gd name="T0" fmla="*/ 274 w 291"/>
                <a:gd name="T1" fmla="*/ 0 h 223"/>
                <a:gd name="T2" fmla="*/ 17 w 291"/>
                <a:gd name="T3" fmla="*/ 0 h 223"/>
                <a:gd name="T4" fmla="*/ 0 w 291"/>
                <a:gd name="T5" fmla="*/ 16 h 223"/>
                <a:gd name="T6" fmla="*/ 0 w 291"/>
                <a:gd name="T7" fmla="*/ 207 h 223"/>
                <a:gd name="T8" fmla="*/ 17 w 291"/>
                <a:gd name="T9" fmla="*/ 223 h 223"/>
                <a:gd name="T10" fmla="*/ 274 w 291"/>
                <a:gd name="T11" fmla="*/ 223 h 223"/>
                <a:gd name="T12" fmla="*/ 291 w 291"/>
                <a:gd name="T13" fmla="*/ 207 h 223"/>
                <a:gd name="T14" fmla="*/ 291 w 291"/>
                <a:gd name="T15" fmla="*/ 16 h 223"/>
                <a:gd name="T16" fmla="*/ 274 w 291"/>
                <a:gd name="T17" fmla="*/ 0 h 223"/>
                <a:gd name="T18" fmla="*/ 270 w 291"/>
                <a:gd name="T19" fmla="*/ 193 h 223"/>
                <a:gd name="T20" fmla="*/ 256 w 291"/>
                <a:gd name="T21" fmla="*/ 207 h 223"/>
                <a:gd name="T22" fmla="*/ 35 w 291"/>
                <a:gd name="T23" fmla="*/ 207 h 223"/>
                <a:gd name="T24" fmla="*/ 21 w 291"/>
                <a:gd name="T25" fmla="*/ 193 h 223"/>
                <a:gd name="T26" fmla="*/ 21 w 291"/>
                <a:gd name="T27" fmla="*/ 30 h 223"/>
                <a:gd name="T28" fmla="*/ 35 w 291"/>
                <a:gd name="T29" fmla="*/ 16 h 223"/>
                <a:gd name="T30" fmla="*/ 256 w 291"/>
                <a:gd name="T31" fmla="*/ 16 h 223"/>
                <a:gd name="T32" fmla="*/ 270 w 291"/>
                <a:gd name="T33" fmla="*/ 30 h 223"/>
                <a:gd name="T34" fmla="*/ 270 w 291"/>
                <a:gd name="T35" fmla="*/ 193 h 22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91"/>
                <a:gd name="T55" fmla="*/ 0 h 223"/>
                <a:gd name="T56" fmla="*/ 291 w 291"/>
                <a:gd name="T57" fmla="*/ 223 h 22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91" h="223">
                  <a:moveTo>
                    <a:pt x="27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5"/>
                    <a:pt x="8" y="223"/>
                    <a:pt x="17" y="223"/>
                  </a:cubicBezTo>
                  <a:cubicBezTo>
                    <a:pt x="274" y="223"/>
                    <a:pt x="274" y="223"/>
                    <a:pt x="274" y="223"/>
                  </a:cubicBezTo>
                  <a:cubicBezTo>
                    <a:pt x="283" y="223"/>
                    <a:pt x="291" y="215"/>
                    <a:pt x="291" y="207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7"/>
                    <a:pt x="283" y="0"/>
                    <a:pt x="274" y="0"/>
                  </a:cubicBezTo>
                  <a:moveTo>
                    <a:pt x="270" y="193"/>
                  </a:moveTo>
                  <a:cubicBezTo>
                    <a:pt x="270" y="201"/>
                    <a:pt x="264" y="207"/>
                    <a:pt x="256" y="207"/>
                  </a:cubicBezTo>
                  <a:cubicBezTo>
                    <a:pt x="35" y="207"/>
                    <a:pt x="35" y="207"/>
                    <a:pt x="35" y="207"/>
                  </a:cubicBezTo>
                  <a:cubicBezTo>
                    <a:pt x="27" y="207"/>
                    <a:pt x="21" y="201"/>
                    <a:pt x="21" y="193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22"/>
                    <a:pt x="27" y="16"/>
                    <a:pt x="35" y="16"/>
                  </a:cubicBezTo>
                  <a:cubicBezTo>
                    <a:pt x="256" y="16"/>
                    <a:pt x="256" y="16"/>
                    <a:pt x="256" y="16"/>
                  </a:cubicBezTo>
                  <a:cubicBezTo>
                    <a:pt x="264" y="16"/>
                    <a:pt x="270" y="22"/>
                    <a:pt x="270" y="30"/>
                  </a:cubicBezTo>
                  <a:lnTo>
                    <a:pt x="270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1" name="Freeform 18"/>
            <p:cNvSpPr>
              <a:spLocks noChangeArrowheads="1"/>
            </p:cNvSpPr>
            <p:nvPr/>
          </p:nvSpPr>
          <p:spPr bwMode="auto">
            <a:xfrm>
              <a:off x="137978" y="110382"/>
              <a:ext cx="821868" cy="632299"/>
            </a:xfrm>
            <a:custGeom>
              <a:avLst/>
              <a:gdLst>
                <a:gd name="T0" fmla="*/ 274 w 290"/>
                <a:gd name="T1" fmla="*/ 0 h 223"/>
                <a:gd name="T2" fmla="*/ 16 w 290"/>
                <a:gd name="T3" fmla="*/ 0 h 223"/>
                <a:gd name="T4" fmla="*/ 0 w 290"/>
                <a:gd name="T5" fmla="*/ 16 h 223"/>
                <a:gd name="T6" fmla="*/ 0 w 290"/>
                <a:gd name="T7" fmla="*/ 25 h 223"/>
                <a:gd name="T8" fmla="*/ 249 w 290"/>
                <a:gd name="T9" fmla="*/ 25 h 223"/>
                <a:gd name="T10" fmla="*/ 265 w 290"/>
                <a:gd name="T11" fmla="*/ 42 h 223"/>
                <a:gd name="T12" fmla="*/ 265 w 290"/>
                <a:gd name="T13" fmla="*/ 223 h 223"/>
                <a:gd name="T14" fmla="*/ 274 w 290"/>
                <a:gd name="T15" fmla="*/ 223 h 223"/>
                <a:gd name="T16" fmla="*/ 290 w 290"/>
                <a:gd name="T17" fmla="*/ 207 h 223"/>
                <a:gd name="T18" fmla="*/ 290 w 290"/>
                <a:gd name="T19" fmla="*/ 16 h 223"/>
                <a:gd name="T20" fmla="*/ 274 w 290"/>
                <a:gd name="T21" fmla="*/ 0 h 22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90"/>
                <a:gd name="T34" fmla="*/ 0 h 223"/>
                <a:gd name="T35" fmla="*/ 290 w 290"/>
                <a:gd name="T36" fmla="*/ 223 h 22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90" h="223">
                  <a:moveTo>
                    <a:pt x="27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9" y="25"/>
                    <a:pt x="249" y="25"/>
                    <a:pt x="249" y="25"/>
                  </a:cubicBezTo>
                  <a:cubicBezTo>
                    <a:pt x="258" y="25"/>
                    <a:pt x="265" y="33"/>
                    <a:pt x="265" y="42"/>
                  </a:cubicBezTo>
                  <a:cubicBezTo>
                    <a:pt x="265" y="223"/>
                    <a:pt x="265" y="223"/>
                    <a:pt x="265" y="223"/>
                  </a:cubicBezTo>
                  <a:cubicBezTo>
                    <a:pt x="274" y="223"/>
                    <a:pt x="274" y="223"/>
                    <a:pt x="274" y="223"/>
                  </a:cubicBezTo>
                  <a:cubicBezTo>
                    <a:pt x="283" y="223"/>
                    <a:pt x="290" y="216"/>
                    <a:pt x="290" y="207"/>
                  </a:cubicBezTo>
                  <a:cubicBezTo>
                    <a:pt x="290" y="16"/>
                    <a:pt x="290" y="16"/>
                    <a:pt x="290" y="16"/>
                  </a:cubicBezTo>
                  <a:cubicBezTo>
                    <a:pt x="290" y="7"/>
                    <a:pt x="283" y="0"/>
                    <a:pt x="2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2" name="Freeform 19"/>
            <p:cNvSpPr>
              <a:spLocks noChangeArrowheads="1"/>
            </p:cNvSpPr>
            <p:nvPr/>
          </p:nvSpPr>
          <p:spPr bwMode="auto">
            <a:xfrm>
              <a:off x="266357" y="0"/>
              <a:ext cx="821868" cy="628699"/>
            </a:xfrm>
            <a:custGeom>
              <a:avLst/>
              <a:gdLst>
                <a:gd name="T0" fmla="*/ 274 w 290"/>
                <a:gd name="T1" fmla="*/ 0 h 222"/>
                <a:gd name="T2" fmla="*/ 16 w 290"/>
                <a:gd name="T3" fmla="*/ 0 h 222"/>
                <a:gd name="T4" fmla="*/ 0 w 290"/>
                <a:gd name="T5" fmla="*/ 16 h 222"/>
                <a:gd name="T6" fmla="*/ 0 w 290"/>
                <a:gd name="T7" fmla="*/ 25 h 222"/>
                <a:gd name="T8" fmla="*/ 249 w 290"/>
                <a:gd name="T9" fmla="*/ 25 h 222"/>
                <a:gd name="T10" fmla="*/ 265 w 290"/>
                <a:gd name="T11" fmla="*/ 41 h 222"/>
                <a:gd name="T12" fmla="*/ 265 w 290"/>
                <a:gd name="T13" fmla="*/ 222 h 222"/>
                <a:gd name="T14" fmla="*/ 274 w 290"/>
                <a:gd name="T15" fmla="*/ 222 h 222"/>
                <a:gd name="T16" fmla="*/ 290 w 290"/>
                <a:gd name="T17" fmla="*/ 206 h 222"/>
                <a:gd name="T18" fmla="*/ 290 w 290"/>
                <a:gd name="T19" fmla="*/ 16 h 222"/>
                <a:gd name="T20" fmla="*/ 274 w 290"/>
                <a:gd name="T21" fmla="*/ 0 h 2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90"/>
                <a:gd name="T34" fmla="*/ 0 h 222"/>
                <a:gd name="T35" fmla="*/ 290 w 290"/>
                <a:gd name="T36" fmla="*/ 222 h 22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90" h="222">
                  <a:moveTo>
                    <a:pt x="27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9" y="25"/>
                    <a:pt x="249" y="25"/>
                    <a:pt x="249" y="25"/>
                  </a:cubicBezTo>
                  <a:cubicBezTo>
                    <a:pt x="258" y="25"/>
                    <a:pt x="265" y="32"/>
                    <a:pt x="265" y="41"/>
                  </a:cubicBezTo>
                  <a:cubicBezTo>
                    <a:pt x="265" y="222"/>
                    <a:pt x="265" y="222"/>
                    <a:pt x="265" y="222"/>
                  </a:cubicBezTo>
                  <a:cubicBezTo>
                    <a:pt x="274" y="222"/>
                    <a:pt x="274" y="222"/>
                    <a:pt x="274" y="222"/>
                  </a:cubicBezTo>
                  <a:cubicBezTo>
                    <a:pt x="283" y="222"/>
                    <a:pt x="290" y="215"/>
                    <a:pt x="290" y="206"/>
                  </a:cubicBezTo>
                  <a:cubicBezTo>
                    <a:pt x="290" y="16"/>
                    <a:pt x="290" y="16"/>
                    <a:pt x="290" y="16"/>
                  </a:cubicBezTo>
                  <a:cubicBezTo>
                    <a:pt x="290" y="7"/>
                    <a:pt x="283" y="0"/>
                    <a:pt x="2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3" name="Freeform 20"/>
            <p:cNvSpPr>
              <a:spLocks noChangeArrowheads="1"/>
            </p:cNvSpPr>
            <p:nvPr/>
          </p:nvSpPr>
          <p:spPr bwMode="auto">
            <a:xfrm>
              <a:off x="110382" y="422332"/>
              <a:ext cx="569909" cy="353943"/>
            </a:xfrm>
            <a:custGeom>
              <a:avLst/>
              <a:gdLst>
                <a:gd name="T0" fmla="*/ 71 w 201"/>
                <a:gd name="T1" fmla="*/ 5 h 125"/>
                <a:gd name="T2" fmla="*/ 11 w 201"/>
                <a:gd name="T3" fmla="*/ 109 h 125"/>
                <a:gd name="T4" fmla="*/ 11 w 201"/>
                <a:gd name="T5" fmla="*/ 124 h 125"/>
                <a:gd name="T6" fmla="*/ 192 w 201"/>
                <a:gd name="T7" fmla="*/ 124 h 125"/>
                <a:gd name="T8" fmla="*/ 192 w 201"/>
                <a:gd name="T9" fmla="*/ 108 h 125"/>
                <a:gd name="T10" fmla="*/ 151 w 201"/>
                <a:gd name="T11" fmla="*/ 47 h 125"/>
                <a:gd name="T12" fmla="*/ 117 w 201"/>
                <a:gd name="T13" fmla="*/ 86 h 125"/>
                <a:gd name="T14" fmla="*/ 110 w 201"/>
                <a:gd name="T15" fmla="*/ 81 h 125"/>
                <a:gd name="T16" fmla="*/ 122 w 201"/>
                <a:gd name="T17" fmla="*/ 65 h 125"/>
                <a:gd name="T18" fmla="*/ 81 w 201"/>
                <a:gd name="T19" fmla="*/ 5 h 125"/>
                <a:gd name="T20" fmla="*/ 71 w 201"/>
                <a:gd name="T21" fmla="*/ 5 h 12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1"/>
                <a:gd name="T34" fmla="*/ 0 h 125"/>
                <a:gd name="T35" fmla="*/ 201 w 201"/>
                <a:gd name="T36" fmla="*/ 125 h 125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1" h="125">
                  <a:moveTo>
                    <a:pt x="71" y="5"/>
                  </a:moveTo>
                  <a:cubicBezTo>
                    <a:pt x="11" y="109"/>
                    <a:pt x="11" y="109"/>
                    <a:pt x="11" y="109"/>
                  </a:cubicBezTo>
                  <a:cubicBezTo>
                    <a:pt x="11" y="109"/>
                    <a:pt x="0" y="124"/>
                    <a:pt x="11" y="124"/>
                  </a:cubicBezTo>
                  <a:cubicBezTo>
                    <a:pt x="25" y="125"/>
                    <a:pt x="192" y="124"/>
                    <a:pt x="192" y="124"/>
                  </a:cubicBezTo>
                  <a:cubicBezTo>
                    <a:pt x="192" y="124"/>
                    <a:pt x="201" y="121"/>
                    <a:pt x="192" y="108"/>
                  </a:cubicBezTo>
                  <a:cubicBezTo>
                    <a:pt x="182" y="94"/>
                    <a:pt x="158" y="46"/>
                    <a:pt x="151" y="47"/>
                  </a:cubicBezTo>
                  <a:cubicBezTo>
                    <a:pt x="144" y="47"/>
                    <a:pt x="120" y="83"/>
                    <a:pt x="117" y="86"/>
                  </a:cubicBezTo>
                  <a:cubicBezTo>
                    <a:pt x="115" y="89"/>
                    <a:pt x="108" y="84"/>
                    <a:pt x="110" y="81"/>
                  </a:cubicBezTo>
                  <a:cubicBezTo>
                    <a:pt x="116" y="74"/>
                    <a:pt x="122" y="65"/>
                    <a:pt x="122" y="65"/>
                  </a:cubicBezTo>
                  <a:cubicBezTo>
                    <a:pt x="122" y="65"/>
                    <a:pt x="84" y="9"/>
                    <a:pt x="81" y="5"/>
                  </a:cubicBezTo>
                  <a:cubicBezTo>
                    <a:pt x="78" y="0"/>
                    <a:pt x="73" y="1"/>
                    <a:pt x="7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4" name="Oval 21"/>
            <p:cNvSpPr>
              <a:spLocks noChangeArrowheads="1"/>
            </p:cNvSpPr>
            <p:nvPr/>
          </p:nvSpPr>
          <p:spPr bwMode="auto">
            <a:xfrm>
              <a:off x="563909" y="331147"/>
              <a:ext cx="101984" cy="995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 bwMode="auto">
          <a:xfrm>
            <a:off x="9791433" y="4205439"/>
            <a:ext cx="329894" cy="333006"/>
            <a:chOff x="0" y="0"/>
            <a:chExt cx="881859" cy="881859"/>
          </a:xfrm>
          <a:solidFill>
            <a:schemeClr val="tx1"/>
          </a:solidFill>
        </p:grpSpPr>
        <p:sp>
          <p:nvSpPr>
            <p:cNvPr id="16" name="Freeform 22"/>
            <p:cNvSpPr>
              <a:spLocks noEditPoints="1" noChangeArrowheads="1"/>
            </p:cNvSpPr>
            <p:nvPr/>
          </p:nvSpPr>
          <p:spPr bwMode="auto">
            <a:xfrm>
              <a:off x="0" y="0"/>
              <a:ext cx="881859" cy="881859"/>
            </a:xfrm>
            <a:custGeom>
              <a:avLst/>
              <a:gdLst>
                <a:gd name="T0" fmla="*/ 155 w 311"/>
                <a:gd name="T1" fmla="*/ 0 h 311"/>
                <a:gd name="T2" fmla="*/ 0 w 311"/>
                <a:gd name="T3" fmla="*/ 155 h 311"/>
                <a:gd name="T4" fmla="*/ 155 w 311"/>
                <a:gd name="T5" fmla="*/ 311 h 311"/>
                <a:gd name="T6" fmla="*/ 311 w 311"/>
                <a:gd name="T7" fmla="*/ 155 h 311"/>
                <a:gd name="T8" fmla="*/ 155 w 311"/>
                <a:gd name="T9" fmla="*/ 0 h 311"/>
                <a:gd name="T10" fmla="*/ 155 w 311"/>
                <a:gd name="T11" fmla="*/ 289 h 311"/>
                <a:gd name="T12" fmla="*/ 21 w 311"/>
                <a:gd name="T13" fmla="*/ 155 h 311"/>
                <a:gd name="T14" fmla="*/ 155 w 311"/>
                <a:gd name="T15" fmla="*/ 21 h 311"/>
                <a:gd name="T16" fmla="*/ 289 w 311"/>
                <a:gd name="T17" fmla="*/ 155 h 311"/>
                <a:gd name="T18" fmla="*/ 155 w 311"/>
                <a:gd name="T19" fmla="*/ 289 h 31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11"/>
                <a:gd name="T31" fmla="*/ 0 h 311"/>
                <a:gd name="T32" fmla="*/ 311 w 311"/>
                <a:gd name="T33" fmla="*/ 311 h 31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11" h="311">
                  <a:moveTo>
                    <a:pt x="155" y="0"/>
                  </a:moveTo>
                  <a:cubicBezTo>
                    <a:pt x="70" y="0"/>
                    <a:pt x="0" y="69"/>
                    <a:pt x="0" y="155"/>
                  </a:cubicBezTo>
                  <a:cubicBezTo>
                    <a:pt x="0" y="241"/>
                    <a:pt x="70" y="311"/>
                    <a:pt x="155" y="311"/>
                  </a:cubicBezTo>
                  <a:cubicBezTo>
                    <a:pt x="241" y="311"/>
                    <a:pt x="311" y="241"/>
                    <a:pt x="311" y="155"/>
                  </a:cubicBezTo>
                  <a:cubicBezTo>
                    <a:pt x="311" y="69"/>
                    <a:pt x="241" y="0"/>
                    <a:pt x="155" y="0"/>
                  </a:cubicBezTo>
                  <a:moveTo>
                    <a:pt x="155" y="289"/>
                  </a:moveTo>
                  <a:cubicBezTo>
                    <a:pt x="81" y="289"/>
                    <a:pt x="21" y="229"/>
                    <a:pt x="21" y="155"/>
                  </a:cubicBezTo>
                  <a:cubicBezTo>
                    <a:pt x="21" y="81"/>
                    <a:pt x="81" y="21"/>
                    <a:pt x="155" y="21"/>
                  </a:cubicBezTo>
                  <a:cubicBezTo>
                    <a:pt x="229" y="21"/>
                    <a:pt x="289" y="81"/>
                    <a:pt x="289" y="155"/>
                  </a:cubicBezTo>
                  <a:cubicBezTo>
                    <a:pt x="289" y="229"/>
                    <a:pt x="229" y="289"/>
                    <a:pt x="155" y="2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7" name="Freeform 23"/>
            <p:cNvSpPr>
              <a:spLocks noChangeArrowheads="1"/>
            </p:cNvSpPr>
            <p:nvPr/>
          </p:nvSpPr>
          <p:spPr bwMode="auto">
            <a:xfrm>
              <a:off x="235162" y="70789"/>
              <a:ext cx="430731" cy="428331"/>
            </a:xfrm>
            <a:custGeom>
              <a:avLst/>
              <a:gdLst>
                <a:gd name="T0" fmla="*/ 145 w 152"/>
                <a:gd name="T1" fmla="*/ 53 h 151"/>
                <a:gd name="T2" fmla="*/ 144 w 152"/>
                <a:gd name="T3" fmla="*/ 52 h 151"/>
                <a:gd name="T4" fmla="*/ 125 w 152"/>
                <a:gd name="T5" fmla="*/ 52 h 151"/>
                <a:gd name="T6" fmla="*/ 77 w 152"/>
                <a:gd name="T7" fmla="*/ 106 h 151"/>
                <a:gd name="T8" fmla="*/ 31 w 152"/>
                <a:gd name="T9" fmla="*/ 12 h 151"/>
                <a:gd name="T10" fmla="*/ 11 w 152"/>
                <a:gd name="T11" fmla="*/ 4 h 151"/>
                <a:gd name="T12" fmla="*/ 10 w 152"/>
                <a:gd name="T13" fmla="*/ 4 h 151"/>
                <a:gd name="T14" fmla="*/ 4 w 152"/>
                <a:gd name="T15" fmla="*/ 25 h 151"/>
                <a:gd name="T16" fmla="*/ 60 w 152"/>
                <a:gd name="T17" fmla="*/ 140 h 151"/>
                <a:gd name="T18" fmla="*/ 79 w 152"/>
                <a:gd name="T19" fmla="*/ 148 h 151"/>
                <a:gd name="T20" fmla="*/ 79 w 152"/>
                <a:gd name="T21" fmla="*/ 148 h 151"/>
                <a:gd name="T22" fmla="*/ 80 w 152"/>
                <a:gd name="T23" fmla="*/ 148 h 151"/>
                <a:gd name="T24" fmla="*/ 81 w 152"/>
                <a:gd name="T25" fmla="*/ 147 h 151"/>
                <a:gd name="T26" fmla="*/ 87 w 152"/>
                <a:gd name="T27" fmla="*/ 141 h 151"/>
                <a:gd name="T28" fmla="*/ 148 w 152"/>
                <a:gd name="T29" fmla="*/ 72 h 151"/>
                <a:gd name="T30" fmla="*/ 145 w 152"/>
                <a:gd name="T31" fmla="*/ 53 h 15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2"/>
                <a:gd name="T49" fmla="*/ 0 h 151"/>
                <a:gd name="T50" fmla="*/ 152 w 152"/>
                <a:gd name="T51" fmla="*/ 151 h 15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2" h="151">
                  <a:moveTo>
                    <a:pt x="145" y="53"/>
                  </a:moveTo>
                  <a:cubicBezTo>
                    <a:pt x="144" y="52"/>
                    <a:pt x="144" y="52"/>
                    <a:pt x="144" y="52"/>
                  </a:cubicBezTo>
                  <a:cubicBezTo>
                    <a:pt x="138" y="47"/>
                    <a:pt x="129" y="47"/>
                    <a:pt x="125" y="52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7" y="4"/>
                    <a:pt x="18" y="0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0" y="17"/>
                    <a:pt x="4" y="25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3" y="148"/>
                    <a:pt x="72" y="151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80" y="148"/>
                    <a:pt x="80" y="148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4" y="146"/>
                    <a:pt x="86" y="144"/>
                    <a:pt x="87" y="141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2" y="67"/>
                    <a:pt x="151" y="59"/>
                    <a:pt x="145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 bwMode="auto">
          <a:xfrm>
            <a:off x="8473972" y="4205439"/>
            <a:ext cx="397959" cy="333006"/>
            <a:chOff x="0" y="0"/>
            <a:chExt cx="961046" cy="796672"/>
          </a:xfrm>
          <a:solidFill>
            <a:schemeClr val="tx1"/>
          </a:solidFill>
        </p:grpSpPr>
        <p:sp>
          <p:nvSpPr>
            <p:cNvPr id="19" name="Freeform 24"/>
            <p:cNvSpPr>
              <a:spLocks noEditPoints="1" noChangeArrowheads="1"/>
            </p:cNvSpPr>
            <p:nvPr/>
          </p:nvSpPr>
          <p:spPr bwMode="auto">
            <a:xfrm>
              <a:off x="0" y="0"/>
              <a:ext cx="961046" cy="796672"/>
            </a:xfrm>
            <a:custGeom>
              <a:avLst/>
              <a:gdLst>
                <a:gd name="T0" fmla="*/ 321 w 339"/>
                <a:gd name="T1" fmla="*/ 0 h 281"/>
                <a:gd name="T2" fmla="*/ 18 w 339"/>
                <a:gd name="T3" fmla="*/ 0 h 281"/>
                <a:gd name="T4" fmla="*/ 0 w 339"/>
                <a:gd name="T5" fmla="*/ 18 h 281"/>
                <a:gd name="T6" fmla="*/ 0 w 339"/>
                <a:gd name="T7" fmla="*/ 263 h 281"/>
                <a:gd name="T8" fmla="*/ 18 w 339"/>
                <a:gd name="T9" fmla="*/ 281 h 281"/>
                <a:gd name="T10" fmla="*/ 321 w 339"/>
                <a:gd name="T11" fmla="*/ 281 h 281"/>
                <a:gd name="T12" fmla="*/ 339 w 339"/>
                <a:gd name="T13" fmla="*/ 263 h 281"/>
                <a:gd name="T14" fmla="*/ 339 w 339"/>
                <a:gd name="T15" fmla="*/ 18 h 281"/>
                <a:gd name="T16" fmla="*/ 321 w 339"/>
                <a:gd name="T17" fmla="*/ 0 h 281"/>
                <a:gd name="T18" fmla="*/ 316 w 339"/>
                <a:gd name="T19" fmla="*/ 246 h 281"/>
                <a:gd name="T20" fmla="*/ 301 w 339"/>
                <a:gd name="T21" fmla="*/ 262 h 281"/>
                <a:gd name="T22" fmla="*/ 38 w 339"/>
                <a:gd name="T23" fmla="*/ 262 h 281"/>
                <a:gd name="T24" fmla="*/ 23 w 339"/>
                <a:gd name="T25" fmla="*/ 246 h 281"/>
                <a:gd name="T26" fmla="*/ 23 w 339"/>
                <a:gd name="T27" fmla="*/ 35 h 281"/>
                <a:gd name="T28" fmla="*/ 38 w 339"/>
                <a:gd name="T29" fmla="*/ 19 h 281"/>
                <a:gd name="T30" fmla="*/ 301 w 339"/>
                <a:gd name="T31" fmla="*/ 19 h 281"/>
                <a:gd name="T32" fmla="*/ 316 w 339"/>
                <a:gd name="T33" fmla="*/ 35 h 281"/>
                <a:gd name="T34" fmla="*/ 316 w 339"/>
                <a:gd name="T35" fmla="*/ 246 h 2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39"/>
                <a:gd name="T55" fmla="*/ 0 h 281"/>
                <a:gd name="T56" fmla="*/ 339 w 339"/>
                <a:gd name="T57" fmla="*/ 281 h 2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39" h="281">
                  <a:moveTo>
                    <a:pt x="32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273"/>
                    <a:pt x="8" y="281"/>
                    <a:pt x="18" y="281"/>
                  </a:cubicBezTo>
                  <a:cubicBezTo>
                    <a:pt x="321" y="281"/>
                    <a:pt x="321" y="281"/>
                    <a:pt x="321" y="281"/>
                  </a:cubicBezTo>
                  <a:cubicBezTo>
                    <a:pt x="331" y="281"/>
                    <a:pt x="339" y="273"/>
                    <a:pt x="339" y="263"/>
                  </a:cubicBezTo>
                  <a:cubicBezTo>
                    <a:pt x="339" y="18"/>
                    <a:pt x="339" y="18"/>
                    <a:pt x="339" y="18"/>
                  </a:cubicBezTo>
                  <a:cubicBezTo>
                    <a:pt x="339" y="8"/>
                    <a:pt x="331" y="0"/>
                    <a:pt x="321" y="0"/>
                  </a:cubicBezTo>
                  <a:moveTo>
                    <a:pt x="316" y="246"/>
                  </a:moveTo>
                  <a:cubicBezTo>
                    <a:pt x="316" y="255"/>
                    <a:pt x="309" y="262"/>
                    <a:pt x="301" y="262"/>
                  </a:cubicBezTo>
                  <a:cubicBezTo>
                    <a:pt x="38" y="262"/>
                    <a:pt x="38" y="262"/>
                    <a:pt x="38" y="262"/>
                  </a:cubicBezTo>
                  <a:cubicBezTo>
                    <a:pt x="30" y="262"/>
                    <a:pt x="23" y="255"/>
                    <a:pt x="23" y="24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26"/>
                    <a:pt x="30" y="19"/>
                    <a:pt x="38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9" y="19"/>
                    <a:pt x="316" y="26"/>
                    <a:pt x="316" y="35"/>
                  </a:cubicBezTo>
                  <a:lnTo>
                    <a:pt x="316" y="2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176371" y="116382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1" name="Freeform 26"/>
            <p:cNvSpPr>
              <a:spLocks noChangeArrowheads="1"/>
            </p:cNvSpPr>
            <p:nvPr/>
          </p:nvSpPr>
          <p:spPr bwMode="auto">
            <a:xfrm>
              <a:off x="176371" y="274756"/>
              <a:ext cx="87586" cy="88786"/>
            </a:xfrm>
            <a:custGeom>
              <a:avLst/>
              <a:gdLst>
                <a:gd name="T0" fmla="*/ 31 w 31"/>
                <a:gd name="T1" fmla="*/ 24 h 31"/>
                <a:gd name="T2" fmla="*/ 24 w 31"/>
                <a:gd name="T3" fmla="*/ 31 h 31"/>
                <a:gd name="T4" fmla="*/ 8 w 31"/>
                <a:gd name="T5" fmla="*/ 31 h 31"/>
                <a:gd name="T6" fmla="*/ 0 w 31"/>
                <a:gd name="T7" fmla="*/ 24 h 31"/>
                <a:gd name="T8" fmla="*/ 0 w 31"/>
                <a:gd name="T9" fmla="*/ 8 h 31"/>
                <a:gd name="T10" fmla="*/ 8 w 31"/>
                <a:gd name="T11" fmla="*/ 0 h 31"/>
                <a:gd name="T12" fmla="*/ 24 w 31"/>
                <a:gd name="T13" fmla="*/ 0 h 31"/>
                <a:gd name="T14" fmla="*/ 31 w 31"/>
                <a:gd name="T15" fmla="*/ 8 h 31"/>
                <a:gd name="T16" fmla="*/ 31 w 31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1"/>
                <a:gd name="T29" fmla="*/ 31 w 31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1">
                  <a:moveTo>
                    <a:pt x="31" y="24"/>
                  </a:moveTo>
                  <a:cubicBezTo>
                    <a:pt x="31" y="28"/>
                    <a:pt x="28" y="31"/>
                    <a:pt x="24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4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4"/>
                    <a:pt x="31" y="8"/>
                  </a:cubicBezTo>
                  <a:lnTo>
                    <a:pt x="3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2" name="Freeform 27"/>
            <p:cNvSpPr>
              <a:spLocks noChangeArrowheads="1"/>
            </p:cNvSpPr>
            <p:nvPr/>
          </p:nvSpPr>
          <p:spPr bwMode="auto">
            <a:xfrm>
              <a:off x="346744" y="116382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3" name="Freeform 28"/>
            <p:cNvSpPr>
              <a:spLocks noChangeArrowheads="1"/>
            </p:cNvSpPr>
            <p:nvPr/>
          </p:nvSpPr>
          <p:spPr bwMode="auto">
            <a:xfrm>
              <a:off x="346744" y="274756"/>
              <a:ext cx="87586" cy="88786"/>
            </a:xfrm>
            <a:custGeom>
              <a:avLst/>
              <a:gdLst>
                <a:gd name="T0" fmla="*/ 31 w 31"/>
                <a:gd name="T1" fmla="*/ 24 h 31"/>
                <a:gd name="T2" fmla="*/ 24 w 31"/>
                <a:gd name="T3" fmla="*/ 31 h 31"/>
                <a:gd name="T4" fmla="*/ 8 w 31"/>
                <a:gd name="T5" fmla="*/ 31 h 31"/>
                <a:gd name="T6" fmla="*/ 0 w 31"/>
                <a:gd name="T7" fmla="*/ 24 h 31"/>
                <a:gd name="T8" fmla="*/ 0 w 31"/>
                <a:gd name="T9" fmla="*/ 8 h 31"/>
                <a:gd name="T10" fmla="*/ 8 w 31"/>
                <a:gd name="T11" fmla="*/ 0 h 31"/>
                <a:gd name="T12" fmla="*/ 24 w 31"/>
                <a:gd name="T13" fmla="*/ 0 h 31"/>
                <a:gd name="T14" fmla="*/ 31 w 31"/>
                <a:gd name="T15" fmla="*/ 8 h 31"/>
                <a:gd name="T16" fmla="*/ 31 w 31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1"/>
                <a:gd name="T29" fmla="*/ 31 w 31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1">
                  <a:moveTo>
                    <a:pt x="31" y="24"/>
                  </a:moveTo>
                  <a:cubicBezTo>
                    <a:pt x="31" y="28"/>
                    <a:pt x="28" y="31"/>
                    <a:pt x="24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4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4"/>
                    <a:pt x="31" y="8"/>
                  </a:cubicBezTo>
                  <a:lnTo>
                    <a:pt x="3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4" name="Freeform 29"/>
            <p:cNvSpPr>
              <a:spLocks noChangeArrowheads="1"/>
            </p:cNvSpPr>
            <p:nvPr/>
          </p:nvSpPr>
          <p:spPr bwMode="auto">
            <a:xfrm>
              <a:off x="346744" y="436730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5" name="Freeform 30"/>
            <p:cNvSpPr>
              <a:spLocks noChangeArrowheads="1"/>
            </p:cNvSpPr>
            <p:nvPr/>
          </p:nvSpPr>
          <p:spPr bwMode="auto">
            <a:xfrm>
              <a:off x="519516" y="116382"/>
              <a:ext cx="83987" cy="85186"/>
            </a:xfrm>
            <a:custGeom>
              <a:avLst/>
              <a:gdLst>
                <a:gd name="T0" fmla="*/ 30 w 30"/>
                <a:gd name="T1" fmla="*/ 23 h 30"/>
                <a:gd name="T2" fmla="*/ 23 w 30"/>
                <a:gd name="T3" fmla="*/ 30 h 30"/>
                <a:gd name="T4" fmla="*/ 7 w 30"/>
                <a:gd name="T5" fmla="*/ 30 h 30"/>
                <a:gd name="T6" fmla="*/ 0 w 30"/>
                <a:gd name="T7" fmla="*/ 23 h 30"/>
                <a:gd name="T8" fmla="*/ 0 w 30"/>
                <a:gd name="T9" fmla="*/ 7 h 30"/>
                <a:gd name="T10" fmla="*/ 7 w 30"/>
                <a:gd name="T11" fmla="*/ 0 h 30"/>
                <a:gd name="T12" fmla="*/ 23 w 30"/>
                <a:gd name="T13" fmla="*/ 0 h 30"/>
                <a:gd name="T14" fmla="*/ 30 w 30"/>
                <a:gd name="T15" fmla="*/ 7 h 30"/>
                <a:gd name="T16" fmla="*/ 30 w 30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0"/>
                <a:gd name="T29" fmla="*/ 30 w 30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0">
                  <a:moveTo>
                    <a:pt x="30" y="23"/>
                  </a:moveTo>
                  <a:cubicBezTo>
                    <a:pt x="30" y="27"/>
                    <a:pt x="27" y="30"/>
                    <a:pt x="23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3"/>
                    <a:pt x="30" y="7"/>
                  </a:cubicBezTo>
                  <a:lnTo>
                    <a:pt x="3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6" name="Freeform 31"/>
            <p:cNvSpPr>
              <a:spLocks noChangeArrowheads="1"/>
            </p:cNvSpPr>
            <p:nvPr/>
          </p:nvSpPr>
          <p:spPr bwMode="auto">
            <a:xfrm>
              <a:off x="519516" y="274756"/>
              <a:ext cx="83987" cy="88786"/>
            </a:xfrm>
            <a:custGeom>
              <a:avLst/>
              <a:gdLst>
                <a:gd name="T0" fmla="*/ 30 w 30"/>
                <a:gd name="T1" fmla="*/ 24 h 31"/>
                <a:gd name="T2" fmla="*/ 23 w 30"/>
                <a:gd name="T3" fmla="*/ 31 h 31"/>
                <a:gd name="T4" fmla="*/ 7 w 30"/>
                <a:gd name="T5" fmla="*/ 31 h 31"/>
                <a:gd name="T6" fmla="*/ 0 w 30"/>
                <a:gd name="T7" fmla="*/ 24 h 31"/>
                <a:gd name="T8" fmla="*/ 0 w 30"/>
                <a:gd name="T9" fmla="*/ 8 h 31"/>
                <a:gd name="T10" fmla="*/ 7 w 30"/>
                <a:gd name="T11" fmla="*/ 0 h 31"/>
                <a:gd name="T12" fmla="*/ 23 w 30"/>
                <a:gd name="T13" fmla="*/ 0 h 31"/>
                <a:gd name="T14" fmla="*/ 30 w 30"/>
                <a:gd name="T15" fmla="*/ 8 h 31"/>
                <a:gd name="T16" fmla="*/ 30 w 30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1"/>
                <a:gd name="T29" fmla="*/ 30 w 30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1">
                  <a:moveTo>
                    <a:pt x="30" y="24"/>
                  </a:moveTo>
                  <a:cubicBezTo>
                    <a:pt x="30" y="28"/>
                    <a:pt x="27" y="31"/>
                    <a:pt x="23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3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4"/>
                    <a:pt x="30" y="8"/>
                  </a:cubicBezTo>
                  <a:lnTo>
                    <a:pt x="3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7" name="Freeform 32"/>
            <p:cNvSpPr>
              <a:spLocks noChangeArrowheads="1"/>
            </p:cNvSpPr>
            <p:nvPr/>
          </p:nvSpPr>
          <p:spPr bwMode="auto">
            <a:xfrm>
              <a:off x="688689" y="116382"/>
              <a:ext cx="85186" cy="85186"/>
            </a:xfrm>
            <a:custGeom>
              <a:avLst/>
              <a:gdLst>
                <a:gd name="T0" fmla="*/ 30 w 30"/>
                <a:gd name="T1" fmla="*/ 23 h 30"/>
                <a:gd name="T2" fmla="*/ 23 w 30"/>
                <a:gd name="T3" fmla="*/ 30 h 30"/>
                <a:gd name="T4" fmla="*/ 7 w 30"/>
                <a:gd name="T5" fmla="*/ 30 h 30"/>
                <a:gd name="T6" fmla="*/ 0 w 30"/>
                <a:gd name="T7" fmla="*/ 23 h 30"/>
                <a:gd name="T8" fmla="*/ 0 w 30"/>
                <a:gd name="T9" fmla="*/ 7 h 30"/>
                <a:gd name="T10" fmla="*/ 7 w 30"/>
                <a:gd name="T11" fmla="*/ 0 h 30"/>
                <a:gd name="T12" fmla="*/ 23 w 30"/>
                <a:gd name="T13" fmla="*/ 0 h 30"/>
                <a:gd name="T14" fmla="*/ 30 w 30"/>
                <a:gd name="T15" fmla="*/ 7 h 30"/>
                <a:gd name="T16" fmla="*/ 30 w 30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0"/>
                <a:gd name="T29" fmla="*/ 30 w 30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0">
                  <a:moveTo>
                    <a:pt x="30" y="23"/>
                  </a:moveTo>
                  <a:cubicBezTo>
                    <a:pt x="30" y="27"/>
                    <a:pt x="27" y="30"/>
                    <a:pt x="23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3"/>
                    <a:pt x="30" y="7"/>
                  </a:cubicBezTo>
                  <a:lnTo>
                    <a:pt x="3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8" name="Freeform 33"/>
            <p:cNvSpPr>
              <a:spLocks noChangeArrowheads="1"/>
            </p:cNvSpPr>
            <p:nvPr/>
          </p:nvSpPr>
          <p:spPr bwMode="auto">
            <a:xfrm>
              <a:off x="688689" y="274756"/>
              <a:ext cx="85186" cy="88786"/>
            </a:xfrm>
            <a:custGeom>
              <a:avLst/>
              <a:gdLst>
                <a:gd name="T0" fmla="*/ 30 w 30"/>
                <a:gd name="T1" fmla="*/ 24 h 31"/>
                <a:gd name="T2" fmla="*/ 23 w 30"/>
                <a:gd name="T3" fmla="*/ 31 h 31"/>
                <a:gd name="T4" fmla="*/ 7 w 30"/>
                <a:gd name="T5" fmla="*/ 31 h 31"/>
                <a:gd name="T6" fmla="*/ 0 w 30"/>
                <a:gd name="T7" fmla="*/ 24 h 31"/>
                <a:gd name="T8" fmla="*/ 0 w 30"/>
                <a:gd name="T9" fmla="*/ 8 h 31"/>
                <a:gd name="T10" fmla="*/ 7 w 30"/>
                <a:gd name="T11" fmla="*/ 0 h 31"/>
                <a:gd name="T12" fmla="*/ 23 w 30"/>
                <a:gd name="T13" fmla="*/ 0 h 31"/>
                <a:gd name="T14" fmla="*/ 30 w 30"/>
                <a:gd name="T15" fmla="*/ 8 h 31"/>
                <a:gd name="T16" fmla="*/ 30 w 30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1"/>
                <a:gd name="T29" fmla="*/ 30 w 30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1">
                  <a:moveTo>
                    <a:pt x="30" y="24"/>
                  </a:moveTo>
                  <a:cubicBezTo>
                    <a:pt x="30" y="28"/>
                    <a:pt x="27" y="31"/>
                    <a:pt x="23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3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4"/>
                    <a:pt x="30" y="8"/>
                  </a:cubicBezTo>
                  <a:lnTo>
                    <a:pt x="3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9" name="Freeform 34"/>
            <p:cNvSpPr>
              <a:spLocks noChangeArrowheads="1"/>
            </p:cNvSpPr>
            <p:nvPr/>
          </p:nvSpPr>
          <p:spPr bwMode="auto">
            <a:xfrm>
              <a:off x="176371" y="436730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sp>
        <p:nvSpPr>
          <p:cNvPr id="30" name="Freeform 84"/>
          <p:cNvSpPr>
            <a:spLocks noChangeAspect="1" noEditPoints="1" noChangeArrowheads="1"/>
          </p:cNvSpPr>
          <p:nvPr/>
        </p:nvSpPr>
        <p:spPr bwMode="auto">
          <a:xfrm>
            <a:off x="7169827" y="4205438"/>
            <a:ext cx="333822" cy="333006"/>
          </a:xfrm>
          <a:custGeom>
            <a:avLst/>
            <a:gdLst>
              <a:gd name="T0" fmla="*/ 170 w 170"/>
              <a:gd name="T1" fmla="*/ 0 h 168"/>
              <a:gd name="T2" fmla="*/ 162 w 170"/>
              <a:gd name="T3" fmla="*/ 16 h 168"/>
              <a:gd name="T4" fmla="*/ 170 w 170"/>
              <a:gd name="T5" fmla="*/ 103 h 168"/>
              <a:gd name="T6" fmla="*/ 93 w 170"/>
              <a:gd name="T7" fmla="*/ 119 h 168"/>
              <a:gd name="T8" fmla="*/ 128 w 170"/>
              <a:gd name="T9" fmla="*/ 152 h 168"/>
              <a:gd name="T10" fmla="*/ 42 w 170"/>
              <a:gd name="T11" fmla="*/ 168 h 168"/>
              <a:gd name="T12" fmla="*/ 77 w 170"/>
              <a:gd name="T13" fmla="*/ 152 h 168"/>
              <a:gd name="T14" fmla="*/ 0 w 170"/>
              <a:gd name="T15" fmla="*/ 119 h 168"/>
              <a:gd name="T16" fmla="*/ 6 w 170"/>
              <a:gd name="T17" fmla="*/ 103 h 168"/>
              <a:gd name="T18" fmla="*/ 0 w 170"/>
              <a:gd name="T19" fmla="*/ 16 h 168"/>
              <a:gd name="T20" fmla="*/ 0 w 170"/>
              <a:gd name="T21" fmla="*/ 0 h 168"/>
              <a:gd name="T22" fmla="*/ 122 w 170"/>
              <a:gd name="T23" fmla="*/ 40 h 168"/>
              <a:gd name="T24" fmla="*/ 115 w 170"/>
              <a:gd name="T25" fmla="*/ 44 h 168"/>
              <a:gd name="T26" fmla="*/ 75 w 170"/>
              <a:gd name="T27" fmla="*/ 52 h 168"/>
              <a:gd name="T28" fmla="*/ 73 w 170"/>
              <a:gd name="T29" fmla="*/ 50 h 168"/>
              <a:gd name="T30" fmla="*/ 50 w 170"/>
              <a:gd name="T31" fmla="*/ 67 h 168"/>
              <a:gd name="T32" fmla="*/ 85 w 170"/>
              <a:gd name="T33" fmla="*/ 65 h 168"/>
              <a:gd name="T34" fmla="*/ 89 w 170"/>
              <a:gd name="T35" fmla="*/ 67 h 168"/>
              <a:gd name="T36" fmla="*/ 120 w 170"/>
              <a:gd name="T37" fmla="*/ 52 h 168"/>
              <a:gd name="T38" fmla="*/ 128 w 170"/>
              <a:gd name="T39" fmla="*/ 40 h 168"/>
              <a:gd name="T40" fmla="*/ 113 w 170"/>
              <a:gd name="T41" fmla="*/ 58 h 168"/>
              <a:gd name="T42" fmla="*/ 122 w 170"/>
              <a:gd name="T43" fmla="*/ 85 h 168"/>
              <a:gd name="T44" fmla="*/ 113 w 170"/>
              <a:gd name="T45" fmla="*/ 58 h 168"/>
              <a:gd name="T46" fmla="*/ 101 w 170"/>
              <a:gd name="T47" fmla="*/ 67 h 168"/>
              <a:gd name="T48" fmla="*/ 109 w 170"/>
              <a:gd name="T49" fmla="*/ 85 h 168"/>
              <a:gd name="T50" fmla="*/ 101 w 170"/>
              <a:gd name="T51" fmla="*/ 67 h 168"/>
              <a:gd name="T52" fmla="*/ 87 w 170"/>
              <a:gd name="T53" fmla="*/ 77 h 168"/>
              <a:gd name="T54" fmla="*/ 95 w 170"/>
              <a:gd name="T55" fmla="*/ 85 h 168"/>
              <a:gd name="T56" fmla="*/ 87 w 170"/>
              <a:gd name="T57" fmla="*/ 77 h 168"/>
              <a:gd name="T58" fmla="*/ 75 w 170"/>
              <a:gd name="T59" fmla="*/ 69 h 168"/>
              <a:gd name="T60" fmla="*/ 83 w 170"/>
              <a:gd name="T61" fmla="*/ 85 h 168"/>
              <a:gd name="T62" fmla="*/ 75 w 170"/>
              <a:gd name="T63" fmla="*/ 69 h 168"/>
              <a:gd name="T64" fmla="*/ 63 w 170"/>
              <a:gd name="T65" fmla="*/ 69 h 168"/>
              <a:gd name="T66" fmla="*/ 71 w 170"/>
              <a:gd name="T67" fmla="*/ 85 h 168"/>
              <a:gd name="T68" fmla="*/ 63 w 170"/>
              <a:gd name="T69" fmla="*/ 69 h 168"/>
              <a:gd name="T70" fmla="*/ 48 w 170"/>
              <a:gd name="T71" fmla="*/ 73 h 168"/>
              <a:gd name="T72" fmla="*/ 56 w 170"/>
              <a:gd name="T73" fmla="*/ 85 h 168"/>
              <a:gd name="T74" fmla="*/ 48 w 170"/>
              <a:gd name="T75" fmla="*/ 73 h 168"/>
              <a:gd name="T76" fmla="*/ 146 w 170"/>
              <a:gd name="T77" fmla="*/ 18 h 168"/>
              <a:gd name="T78" fmla="*/ 24 w 170"/>
              <a:gd name="T79" fmla="*/ 101 h 168"/>
              <a:gd name="T80" fmla="*/ 146 w 170"/>
              <a:gd name="T81" fmla="*/ 18 h 168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170"/>
              <a:gd name="T124" fmla="*/ 0 h 168"/>
              <a:gd name="T125" fmla="*/ 170 w 170"/>
              <a:gd name="T126" fmla="*/ 168 h 168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170" h="168">
                <a:moveTo>
                  <a:pt x="0" y="0"/>
                </a:moveTo>
                <a:lnTo>
                  <a:pt x="170" y="0"/>
                </a:lnTo>
                <a:lnTo>
                  <a:pt x="170" y="16"/>
                </a:lnTo>
                <a:lnTo>
                  <a:pt x="162" y="16"/>
                </a:lnTo>
                <a:lnTo>
                  <a:pt x="162" y="103"/>
                </a:lnTo>
                <a:lnTo>
                  <a:pt x="170" y="103"/>
                </a:lnTo>
                <a:lnTo>
                  <a:pt x="170" y="119"/>
                </a:lnTo>
                <a:lnTo>
                  <a:pt x="93" y="119"/>
                </a:lnTo>
                <a:lnTo>
                  <a:pt x="93" y="152"/>
                </a:lnTo>
                <a:lnTo>
                  <a:pt x="128" y="152"/>
                </a:lnTo>
                <a:lnTo>
                  <a:pt x="128" y="168"/>
                </a:lnTo>
                <a:lnTo>
                  <a:pt x="42" y="168"/>
                </a:lnTo>
                <a:lnTo>
                  <a:pt x="42" y="152"/>
                </a:lnTo>
                <a:lnTo>
                  <a:pt x="77" y="152"/>
                </a:lnTo>
                <a:lnTo>
                  <a:pt x="77" y="119"/>
                </a:lnTo>
                <a:lnTo>
                  <a:pt x="0" y="119"/>
                </a:lnTo>
                <a:lnTo>
                  <a:pt x="0" y="103"/>
                </a:lnTo>
                <a:lnTo>
                  <a:pt x="6" y="103"/>
                </a:lnTo>
                <a:lnTo>
                  <a:pt x="6" y="16"/>
                </a:lnTo>
                <a:lnTo>
                  <a:pt x="0" y="16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128" y="40"/>
                </a:moveTo>
                <a:lnTo>
                  <a:pt x="122" y="40"/>
                </a:lnTo>
                <a:lnTo>
                  <a:pt x="113" y="40"/>
                </a:lnTo>
                <a:lnTo>
                  <a:pt x="115" y="44"/>
                </a:lnTo>
                <a:lnTo>
                  <a:pt x="87" y="61"/>
                </a:lnTo>
                <a:lnTo>
                  <a:pt x="75" y="52"/>
                </a:lnTo>
                <a:lnTo>
                  <a:pt x="75" y="50"/>
                </a:lnTo>
                <a:lnTo>
                  <a:pt x="73" y="50"/>
                </a:lnTo>
                <a:lnTo>
                  <a:pt x="48" y="61"/>
                </a:lnTo>
                <a:lnTo>
                  <a:pt x="50" y="67"/>
                </a:lnTo>
                <a:lnTo>
                  <a:pt x="73" y="56"/>
                </a:lnTo>
                <a:lnTo>
                  <a:pt x="85" y="65"/>
                </a:lnTo>
                <a:lnTo>
                  <a:pt x="87" y="67"/>
                </a:lnTo>
                <a:lnTo>
                  <a:pt x="89" y="67"/>
                </a:lnTo>
                <a:lnTo>
                  <a:pt x="117" y="48"/>
                </a:lnTo>
                <a:lnTo>
                  <a:pt x="120" y="52"/>
                </a:lnTo>
                <a:lnTo>
                  <a:pt x="124" y="46"/>
                </a:lnTo>
                <a:lnTo>
                  <a:pt x="128" y="40"/>
                </a:lnTo>
                <a:lnTo>
                  <a:pt x="128" y="40"/>
                </a:lnTo>
                <a:close/>
                <a:moveTo>
                  <a:pt x="113" y="58"/>
                </a:moveTo>
                <a:lnTo>
                  <a:pt x="113" y="85"/>
                </a:lnTo>
                <a:lnTo>
                  <a:pt x="122" y="85"/>
                </a:lnTo>
                <a:lnTo>
                  <a:pt x="122" y="58"/>
                </a:lnTo>
                <a:lnTo>
                  <a:pt x="113" y="58"/>
                </a:lnTo>
                <a:lnTo>
                  <a:pt x="113" y="58"/>
                </a:lnTo>
                <a:close/>
                <a:moveTo>
                  <a:pt x="101" y="67"/>
                </a:moveTo>
                <a:lnTo>
                  <a:pt x="101" y="85"/>
                </a:lnTo>
                <a:lnTo>
                  <a:pt x="109" y="85"/>
                </a:lnTo>
                <a:lnTo>
                  <a:pt x="109" y="67"/>
                </a:lnTo>
                <a:lnTo>
                  <a:pt x="101" y="67"/>
                </a:lnTo>
                <a:lnTo>
                  <a:pt x="101" y="67"/>
                </a:lnTo>
                <a:close/>
                <a:moveTo>
                  <a:pt x="87" y="77"/>
                </a:moveTo>
                <a:lnTo>
                  <a:pt x="87" y="85"/>
                </a:lnTo>
                <a:lnTo>
                  <a:pt x="95" y="85"/>
                </a:lnTo>
                <a:lnTo>
                  <a:pt x="95" y="77"/>
                </a:lnTo>
                <a:lnTo>
                  <a:pt x="87" y="77"/>
                </a:lnTo>
                <a:lnTo>
                  <a:pt x="87" y="77"/>
                </a:lnTo>
                <a:close/>
                <a:moveTo>
                  <a:pt x="75" y="69"/>
                </a:moveTo>
                <a:lnTo>
                  <a:pt x="75" y="85"/>
                </a:lnTo>
                <a:lnTo>
                  <a:pt x="83" y="85"/>
                </a:lnTo>
                <a:lnTo>
                  <a:pt x="83" y="69"/>
                </a:lnTo>
                <a:lnTo>
                  <a:pt x="75" y="69"/>
                </a:lnTo>
                <a:lnTo>
                  <a:pt x="75" y="69"/>
                </a:lnTo>
                <a:close/>
                <a:moveTo>
                  <a:pt x="63" y="69"/>
                </a:moveTo>
                <a:lnTo>
                  <a:pt x="63" y="85"/>
                </a:lnTo>
                <a:lnTo>
                  <a:pt x="71" y="85"/>
                </a:lnTo>
                <a:lnTo>
                  <a:pt x="71" y="69"/>
                </a:lnTo>
                <a:lnTo>
                  <a:pt x="63" y="69"/>
                </a:lnTo>
                <a:lnTo>
                  <a:pt x="63" y="69"/>
                </a:lnTo>
                <a:close/>
                <a:moveTo>
                  <a:pt x="48" y="73"/>
                </a:moveTo>
                <a:lnTo>
                  <a:pt x="48" y="85"/>
                </a:lnTo>
                <a:lnTo>
                  <a:pt x="56" y="85"/>
                </a:lnTo>
                <a:lnTo>
                  <a:pt x="56" y="73"/>
                </a:lnTo>
                <a:lnTo>
                  <a:pt x="48" y="73"/>
                </a:lnTo>
                <a:lnTo>
                  <a:pt x="48" y="73"/>
                </a:lnTo>
                <a:close/>
                <a:moveTo>
                  <a:pt x="146" y="18"/>
                </a:moveTo>
                <a:lnTo>
                  <a:pt x="24" y="18"/>
                </a:lnTo>
                <a:lnTo>
                  <a:pt x="24" y="101"/>
                </a:lnTo>
                <a:lnTo>
                  <a:pt x="146" y="101"/>
                </a:lnTo>
                <a:lnTo>
                  <a:pt x="146" y="1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itchFamily="34" charset="0"/>
              <a:ea typeface="微软雅黑" pitchFamily="34" charset="-122"/>
              <a:cs typeface="+mn-cs"/>
              <a:sym typeface="宋体" pitchFamily="2" charset="-122"/>
            </a:endParaRPr>
          </a:p>
        </p:txBody>
      </p:sp>
      <p:sp>
        <p:nvSpPr>
          <p:cNvPr id="31" name="Freeform 9"/>
          <p:cNvSpPr>
            <a:spLocks noChangeAspect="1" noEditPoints="1" noChangeArrowheads="1"/>
          </p:cNvSpPr>
          <p:nvPr/>
        </p:nvSpPr>
        <p:spPr bwMode="auto">
          <a:xfrm>
            <a:off x="9150738" y="4205437"/>
            <a:ext cx="361886" cy="333007"/>
          </a:xfrm>
          <a:custGeom>
            <a:avLst/>
            <a:gdLst>
              <a:gd name="T0" fmla="*/ 141 w 181"/>
              <a:gd name="T1" fmla="*/ 0 h 165"/>
              <a:gd name="T2" fmla="*/ 149 w 181"/>
              <a:gd name="T3" fmla="*/ 8 h 165"/>
              <a:gd name="T4" fmla="*/ 134 w 181"/>
              <a:gd name="T5" fmla="*/ 47 h 165"/>
              <a:gd name="T6" fmla="*/ 33 w 181"/>
              <a:gd name="T7" fmla="*/ 14 h 165"/>
              <a:gd name="T8" fmla="*/ 39 w 181"/>
              <a:gd name="T9" fmla="*/ 20 h 165"/>
              <a:gd name="T10" fmla="*/ 51 w 181"/>
              <a:gd name="T11" fmla="*/ 31 h 165"/>
              <a:gd name="T12" fmla="*/ 33 w 181"/>
              <a:gd name="T13" fmla="*/ 39 h 165"/>
              <a:gd name="T14" fmla="*/ 39 w 181"/>
              <a:gd name="T15" fmla="*/ 45 h 165"/>
              <a:gd name="T16" fmla="*/ 51 w 181"/>
              <a:gd name="T17" fmla="*/ 55 h 165"/>
              <a:gd name="T18" fmla="*/ 33 w 181"/>
              <a:gd name="T19" fmla="*/ 63 h 165"/>
              <a:gd name="T20" fmla="*/ 39 w 181"/>
              <a:gd name="T21" fmla="*/ 67 h 165"/>
              <a:gd name="T22" fmla="*/ 51 w 181"/>
              <a:gd name="T23" fmla="*/ 77 h 165"/>
              <a:gd name="T24" fmla="*/ 33 w 181"/>
              <a:gd name="T25" fmla="*/ 86 h 165"/>
              <a:gd name="T26" fmla="*/ 39 w 181"/>
              <a:gd name="T27" fmla="*/ 90 h 165"/>
              <a:gd name="T28" fmla="*/ 51 w 181"/>
              <a:gd name="T29" fmla="*/ 100 h 165"/>
              <a:gd name="T30" fmla="*/ 33 w 181"/>
              <a:gd name="T31" fmla="*/ 110 h 165"/>
              <a:gd name="T32" fmla="*/ 39 w 181"/>
              <a:gd name="T33" fmla="*/ 116 h 165"/>
              <a:gd name="T34" fmla="*/ 51 w 181"/>
              <a:gd name="T35" fmla="*/ 126 h 165"/>
              <a:gd name="T36" fmla="*/ 33 w 181"/>
              <a:gd name="T37" fmla="*/ 134 h 165"/>
              <a:gd name="T38" fmla="*/ 33 w 181"/>
              <a:gd name="T39" fmla="*/ 151 h 165"/>
              <a:gd name="T40" fmla="*/ 134 w 181"/>
              <a:gd name="T41" fmla="*/ 118 h 165"/>
              <a:gd name="T42" fmla="*/ 149 w 181"/>
              <a:gd name="T43" fmla="*/ 157 h 165"/>
              <a:gd name="T44" fmla="*/ 141 w 181"/>
              <a:gd name="T45" fmla="*/ 165 h 165"/>
              <a:gd name="T46" fmla="*/ 19 w 181"/>
              <a:gd name="T47" fmla="*/ 165 h 165"/>
              <a:gd name="T48" fmla="*/ 19 w 181"/>
              <a:gd name="T49" fmla="*/ 146 h 165"/>
              <a:gd name="T50" fmla="*/ 0 w 181"/>
              <a:gd name="T51" fmla="*/ 132 h 165"/>
              <a:gd name="T52" fmla="*/ 19 w 181"/>
              <a:gd name="T53" fmla="*/ 120 h 165"/>
              <a:gd name="T54" fmla="*/ 0 w 181"/>
              <a:gd name="T55" fmla="*/ 108 h 165"/>
              <a:gd name="T56" fmla="*/ 19 w 181"/>
              <a:gd name="T57" fmla="*/ 98 h 165"/>
              <a:gd name="T58" fmla="*/ 0 w 181"/>
              <a:gd name="T59" fmla="*/ 83 h 165"/>
              <a:gd name="T60" fmla="*/ 19 w 181"/>
              <a:gd name="T61" fmla="*/ 75 h 165"/>
              <a:gd name="T62" fmla="*/ 0 w 181"/>
              <a:gd name="T63" fmla="*/ 61 h 165"/>
              <a:gd name="T64" fmla="*/ 19 w 181"/>
              <a:gd name="T65" fmla="*/ 51 h 165"/>
              <a:gd name="T66" fmla="*/ 0 w 181"/>
              <a:gd name="T67" fmla="*/ 39 h 165"/>
              <a:gd name="T68" fmla="*/ 19 w 181"/>
              <a:gd name="T69" fmla="*/ 8 h 165"/>
              <a:gd name="T70" fmla="*/ 27 w 181"/>
              <a:gd name="T71" fmla="*/ 0 h 165"/>
              <a:gd name="T72" fmla="*/ 63 w 181"/>
              <a:gd name="T73" fmla="*/ 79 h 165"/>
              <a:gd name="T74" fmla="*/ 84 w 181"/>
              <a:gd name="T75" fmla="*/ 88 h 165"/>
              <a:gd name="T76" fmla="*/ 63 w 181"/>
              <a:gd name="T77" fmla="*/ 79 h 165"/>
              <a:gd name="T78" fmla="*/ 63 w 181"/>
              <a:gd name="T79" fmla="*/ 61 h 165"/>
              <a:gd name="T80" fmla="*/ 100 w 181"/>
              <a:gd name="T81" fmla="*/ 69 h 165"/>
              <a:gd name="T82" fmla="*/ 63 w 181"/>
              <a:gd name="T83" fmla="*/ 61 h 165"/>
              <a:gd name="T84" fmla="*/ 63 w 181"/>
              <a:gd name="T85" fmla="*/ 45 h 165"/>
              <a:gd name="T86" fmla="*/ 116 w 181"/>
              <a:gd name="T87" fmla="*/ 53 h 165"/>
              <a:gd name="T88" fmla="*/ 63 w 181"/>
              <a:gd name="T89" fmla="*/ 45 h 165"/>
              <a:gd name="T90" fmla="*/ 63 w 181"/>
              <a:gd name="T91" fmla="*/ 29 h 165"/>
              <a:gd name="T92" fmla="*/ 116 w 181"/>
              <a:gd name="T93" fmla="*/ 35 h 165"/>
              <a:gd name="T94" fmla="*/ 63 w 181"/>
              <a:gd name="T95" fmla="*/ 29 h 165"/>
              <a:gd name="T96" fmla="*/ 84 w 181"/>
              <a:gd name="T97" fmla="*/ 130 h 165"/>
              <a:gd name="T98" fmla="*/ 106 w 181"/>
              <a:gd name="T99" fmla="*/ 130 h 165"/>
              <a:gd name="T100" fmla="*/ 86 w 181"/>
              <a:gd name="T101" fmla="*/ 108 h 165"/>
              <a:gd name="T102" fmla="*/ 84 w 181"/>
              <a:gd name="T103" fmla="*/ 130 h 165"/>
              <a:gd name="T104" fmla="*/ 161 w 181"/>
              <a:gd name="T105" fmla="*/ 37 h 165"/>
              <a:gd name="T106" fmla="*/ 116 w 181"/>
              <a:gd name="T107" fmla="*/ 120 h 165"/>
              <a:gd name="T108" fmla="*/ 161 w 181"/>
              <a:gd name="T109" fmla="*/ 37 h 165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81"/>
              <a:gd name="T166" fmla="*/ 0 h 165"/>
              <a:gd name="T167" fmla="*/ 181 w 181"/>
              <a:gd name="T168" fmla="*/ 165 h 165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81" h="165">
                <a:moveTo>
                  <a:pt x="27" y="0"/>
                </a:moveTo>
                <a:lnTo>
                  <a:pt x="141" y="0"/>
                </a:lnTo>
                <a:lnTo>
                  <a:pt x="149" y="0"/>
                </a:lnTo>
                <a:lnTo>
                  <a:pt x="149" y="8"/>
                </a:lnTo>
                <a:lnTo>
                  <a:pt x="149" y="35"/>
                </a:lnTo>
                <a:lnTo>
                  <a:pt x="134" y="47"/>
                </a:lnTo>
                <a:lnTo>
                  <a:pt x="134" y="14"/>
                </a:lnTo>
                <a:lnTo>
                  <a:pt x="33" y="14"/>
                </a:lnTo>
                <a:lnTo>
                  <a:pt x="33" y="25"/>
                </a:lnTo>
                <a:lnTo>
                  <a:pt x="39" y="20"/>
                </a:lnTo>
                <a:lnTo>
                  <a:pt x="47" y="18"/>
                </a:lnTo>
                <a:lnTo>
                  <a:pt x="51" y="31"/>
                </a:lnTo>
                <a:lnTo>
                  <a:pt x="45" y="35"/>
                </a:lnTo>
                <a:lnTo>
                  <a:pt x="33" y="39"/>
                </a:lnTo>
                <a:lnTo>
                  <a:pt x="33" y="47"/>
                </a:lnTo>
                <a:lnTo>
                  <a:pt x="39" y="45"/>
                </a:lnTo>
                <a:lnTo>
                  <a:pt x="47" y="41"/>
                </a:lnTo>
                <a:lnTo>
                  <a:pt x="51" y="55"/>
                </a:lnTo>
                <a:lnTo>
                  <a:pt x="45" y="57"/>
                </a:lnTo>
                <a:lnTo>
                  <a:pt x="33" y="63"/>
                </a:lnTo>
                <a:lnTo>
                  <a:pt x="33" y="71"/>
                </a:lnTo>
                <a:lnTo>
                  <a:pt x="39" y="67"/>
                </a:lnTo>
                <a:lnTo>
                  <a:pt x="47" y="65"/>
                </a:lnTo>
                <a:lnTo>
                  <a:pt x="51" y="77"/>
                </a:lnTo>
                <a:lnTo>
                  <a:pt x="45" y="81"/>
                </a:lnTo>
                <a:lnTo>
                  <a:pt x="33" y="86"/>
                </a:lnTo>
                <a:lnTo>
                  <a:pt x="33" y="94"/>
                </a:lnTo>
                <a:lnTo>
                  <a:pt x="39" y="90"/>
                </a:lnTo>
                <a:lnTo>
                  <a:pt x="47" y="88"/>
                </a:lnTo>
                <a:lnTo>
                  <a:pt x="51" y="100"/>
                </a:lnTo>
                <a:lnTo>
                  <a:pt x="45" y="104"/>
                </a:lnTo>
                <a:lnTo>
                  <a:pt x="33" y="110"/>
                </a:lnTo>
                <a:lnTo>
                  <a:pt x="33" y="118"/>
                </a:lnTo>
                <a:lnTo>
                  <a:pt x="39" y="116"/>
                </a:lnTo>
                <a:lnTo>
                  <a:pt x="47" y="112"/>
                </a:lnTo>
                <a:lnTo>
                  <a:pt x="51" y="126"/>
                </a:lnTo>
                <a:lnTo>
                  <a:pt x="45" y="128"/>
                </a:lnTo>
                <a:lnTo>
                  <a:pt x="33" y="134"/>
                </a:lnTo>
                <a:lnTo>
                  <a:pt x="33" y="146"/>
                </a:lnTo>
                <a:lnTo>
                  <a:pt x="33" y="151"/>
                </a:lnTo>
                <a:lnTo>
                  <a:pt x="134" y="151"/>
                </a:lnTo>
                <a:lnTo>
                  <a:pt x="134" y="118"/>
                </a:lnTo>
                <a:lnTo>
                  <a:pt x="149" y="106"/>
                </a:lnTo>
                <a:lnTo>
                  <a:pt x="149" y="157"/>
                </a:lnTo>
                <a:lnTo>
                  <a:pt x="149" y="165"/>
                </a:lnTo>
                <a:lnTo>
                  <a:pt x="141" y="165"/>
                </a:lnTo>
                <a:lnTo>
                  <a:pt x="27" y="165"/>
                </a:lnTo>
                <a:lnTo>
                  <a:pt x="19" y="165"/>
                </a:lnTo>
                <a:lnTo>
                  <a:pt x="19" y="157"/>
                </a:lnTo>
                <a:lnTo>
                  <a:pt x="19" y="146"/>
                </a:lnTo>
                <a:lnTo>
                  <a:pt x="4" y="146"/>
                </a:lnTo>
                <a:lnTo>
                  <a:pt x="0" y="132"/>
                </a:lnTo>
                <a:lnTo>
                  <a:pt x="19" y="124"/>
                </a:lnTo>
                <a:lnTo>
                  <a:pt x="19" y="120"/>
                </a:lnTo>
                <a:lnTo>
                  <a:pt x="4" y="120"/>
                </a:lnTo>
                <a:lnTo>
                  <a:pt x="0" y="108"/>
                </a:lnTo>
                <a:lnTo>
                  <a:pt x="19" y="100"/>
                </a:lnTo>
                <a:lnTo>
                  <a:pt x="19" y="98"/>
                </a:lnTo>
                <a:lnTo>
                  <a:pt x="4" y="98"/>
                </a:lnTo>
                <a:lnTo>
                  <a:pt x="0" y="83"/>
                </a:lnTo>
                <a:lnTo>
                  <a:pt x="19" y="77"/>
                </a:lnTo>
                <a:lnTo>
                  <a:pt x="19" y="75"/>
                </a:lnTo>
                <a:lnTo>
                  <a:pt x="4" y="75"/>
                </a:lnTo>
                <a:lnTo>
                  <a:pt x="0" y="61"/>
                </a:lnTo>
                <a:lnTo>
                  <a:pt x="19" y="53"/>
                </a:lnTo>
                <a:lnTo>
                  <a:pt x="19" y="51"/>
                </a:lnTo>
                <a:lnTo>
                  <a:pt x="4" y="51"/>
                </a:lnTo>
                <a:lnTo>
                  <a:pt x="0" y="39"/>
                </a:lnTo>
                <a:lnTo>
                  <a:pt x="19" y="31"/>
                </a:lnTo>
                <a:lnTo>
                  <a:pt x="19" y="8"/>
                </a:lnTo>
                <a:lnTo>
                  <a:pt x="19" y="0"/>
                </a:lnTo>
                <a:lnTo>
                  <a:pt x="27" y="0"/>
                </a:lnTo>
                <a:lnTo>
                  <a:pt x="27" y="0"/>
                </a:lnTo>
                <a:close/>
                <a:moveTo>
                  <a:pt x="63" y="79"/>
                </a:moveTo>
                <a:lnTo>
                  <a:pt x="63" y="88"/>
                </a:lnTo>
                <a:lnTo>
                  <a:pt x="84" y="88"/>
                </a:lnTo>
                <a:lnTo>
                  <a:pt x="84" y="79"/>
                </a:lnTo>
                <a:lnTo>
                  <a:pt x="63" y="79"/>
                </a:lnTo>
                <a:lnTo>
                  <a:pt x="63" y="79"/>
                </a:lnTo>
                <a:close/>
                <a:moveTo>
                  <a:pt x="63" y="61"/>
                </a:moveTo>
                <a:lnTo>
                  <a:pt x="63" y="69"/>
                </a:lnTo>
                <a:lnTo>
                  <a:pt x="100" y="69"/>
                </a:lnTo>
                <a:lnTo>
                  <a:pt x="100" y="61"/>
                </a:lnTo>
                <a:lnTo>
                  <a:pt x="63" y="61"/>
                </a:lnTo>
                <a:lnTo>
                  <a:pt x="63" y="61"/>
                </a:lnTo>
                <a:close/>
                <a:moveTo>
                  <a:pt x="63" y="45"/>
                </a:moveTo>
                <a:lnTo>
                  <a:pt x="63" y="53"/>
                </a:lnTo>
                <a:lnTo>
                  <a:pt x="116" y="53"/>
                </a:lnTo>
                <a:lnTo>
                  <a:pt x="116" y="45"/>
                </a:lnTo>
                <a:lnTo>
                  <a:pt x="63" y="45"/>
                </a:lnTo>
                <a:lnTo>
                  <a:pt x="63" y="45"/>
                </a:lnTo>
                <a:close/>
                <a:moveTo>
                  <a:pt x="63" y="29"/>
                </a:moveTo>
                <a:lnTo>
                  <a:pt x="63" y="35"/>
                </a:lnTo>
                <a:lnTo>
                  <a:pt x="116" y="35"/>
                </a:lnTo>
                <a:lnTo>
                  <a:pt x="116" y="29"/>
                </a:lnTo>
                <a:lnTo>
                  <a:pt x="63" y="29"/>
                </a:lnTo>
                <a:lnTo>
                  <a:pt x="63" y="29"/>
                </a:lnTo>
                <a:close/>
                <a:moveTo>
                  <a:pt x="84" y="130"/>
                </a:moveTo>
                <a:lnTo>
                  <a:pt x="96" y="130"/>
                </a:lnTo>
                <a:lnTo>
                  <a:pt x="106" y="130"/>
                </a:lnTo>
                <a:lnTo>
                  <a:pt x="96" y="118"/>
                </a:lnTo>
                <a:lnTo>
                  <a:pt x="86" y="108"/>
                </a:lnTo>
                <a:lnTo>
                  <a:pt x="86" y="120"/>
                </a:lnTo>
                <a:lnTo>
                  <a:pt x="84" y="130"/>
                </a:lnTo>
                <a:lnTo>
                  <a:pt x="84" y="130"/>
                </a:lnTo>
                <a:close/>
                <a:moveTo>
                  <a:pt x="161" y="37"/>
                </a:moveTo>
                <a:lnTo>
                  <a:pt x="96" y="100"/>
                </a:lnTo>
                <a:lnTo>
                  <a:pt x="116" y="120"/>
                </a:lnTo>
                <a:lnTo>
                  <a:pt x="181" y="57"/>
                </a:lnTo>
                <a:lnTo>
                  <a:pt x="161" y="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itchFamily="34" charset="0"/>
              <a:ea typeface="微软雅黑" pitchFamily="34" charset="-122"/>
              <a:cs typeface="+mn-cs"/>
              <a:sym typeface="宋体" pitchFamily="2" charset="-122"/>
            </a:endParaRPr>
          </a:p>
        </p:txBody>
      </p:sp>
      <p:sp>
        <p:nvSpPr>
          <p:cNvPr id="32" name="TextBox 84"/>
          <p:cNvSpPr txBox="1"/>
          <p:nvPr/>
        </p:nvSpPr>
        <p:spPr>
          <a:xfrm>
            <a:off x="6191790" y="4984057"/>
            <a:ext cx="52052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汇报人：檀潮 浦隽轩 陈鹏克 曾昭宁      日期：</a:t>
            </a:r>
            <a:r>
              <a:rPr lang="en-US" altLang="zh-CN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2020</a:t>
            </a:r>
            <a:r>
              <a:rPr lang="zh-CN" altLang="en-US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r>
              <a:rPr lang="en-US" altLang="zh-CN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7</a:t>
            </a:r>
            <a:r>
              <a:rPr lang="zh-CN" altLang="en-US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月</a:t>
            </a:r>
            <a:r>
              <a:rPr lang="en-US" altLang="zh-CN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1400" b="1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日</a:t>
            </a:r>
          </a:p>
        </p:txBody>
      </p:sp>
      <p:pic>
        <p:nvPicPr>
          <p:cNvPr id="33" name="开心到停不下来的歌 You Don't Know Me (feat. Brodie Barclay)">
            <a:hlinkClick r:id="" action="ppaction://media"/>
          </p:cNvPr>
          <p:cNvPicPr>
            <a:picLocks noChangeAspect="1"/>
          </p:cNvPicPr>
          <p:nvPr>
            <a:audioFile r:link="rId1"/>
          </p:nvPr>
        </p:nvPicPr>
        <p:blipFill>
          <a:blip r:embed="rId5"/>
          <a:stretch>
            <a:fillRect/>
          </a:stretch>
        </p:blipFill>
        <p:spPr>
          <a:xfrm>
            <a:off x="7712075" y="-13589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2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7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17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4" grpId="0"/>
      <p:bldP spid="8" grpId="0" build="p"/>
      <p:bldP spid="30" grpId="0" animBg="1"/>
      <p:bldP spid="31" grpId="0" animBg="1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会议记录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1158408" y="1235994"/>
            <a:ext cx="10132850" cy="4386012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latin typeface="+mn-ea"/>
              </a:rPr>
              <a:t>会议记录一</a:t>
            </a:r>
            <a:endParaRPr lang="en-US" altLang="zh-CN" sz="2800" b="1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</a:rPr>
              <a:t>时间：</a:t>
            </a:r>
            <a:r>
              <a:rPr lang="en-US" altLang="zh-CN" sz="2000" dirty="0">
                <a:latin typeface="+mn-ea"/>
              </a:rPr>
              <a:t>5</a:t>
            </a:r>
            <a:r>
              <a:rPr lang="zh-CN" altLang="en-US" sz="2000" dirty="0">
                <a:latin typeface="+mn-ea"/>
              </a:rPr>
              <a:t>月</a:t>
            </a:r>
            <a:r>
              <a:rPr lang="en-US" altLang="zh-CN" sz="2000" dirty="0">
                <a:latin typeface="+mn-ea"/>
              </a:rPr>
              <a:t>22</a:t>
            </a:r>
            <a:r>
              <a:rPr lang="zh-CN" altLang="en-US" sz="2000" dirty="0">
                <a:latin typeface="+mn-ea"/>
              </a:rPr>
              <a:t>日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</a:rPr>
              <a:t>会议议题：讨论大作业需要实现的功能点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000" dirty="0">
                <a:latin typeface="+mn-ea"/>
              </a:rPr>
              <a:t>会议结果：实现了大作业任务的分配以及进度的安排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会议记录二</a:t>
            </a:r>
            <a:endParaRPr kumimoji="0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时间：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6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月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26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日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会议议题：后端小组内部檀潮向浦隽轩进行</a:t>
            </a:r>
            <a:r>
              <a:rPr kumimoji="0" lang="en-US" altLang="zh-CN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mapper</a:t>
            </a: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层测试编写的讲解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会议结果</a:t>
            </a:r>
            <a:r>
              <a:rPr lang="zh-CN" altLang="en-US" sz="2000" dirty="0">
                <a:solidFill>
                  <a:srgbClr val="000000"/>
                </a:solidFill>
                <a:latin typeface="微软雅黑"/>
                <a:ea typeface="微软雅黑"/>
              </a:rPr>
              <a:t>：令组员浦隽轩对于代码的逻辑有了更深的理解</a:t>
            </a:r>
            <a:endParaRPr kumimoji="0" lang="en-US" altLang="zh-CN" sz="200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2400" b="1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49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交流方式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主要通过腾讯会议、群聊小组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个人私聊进行交流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群组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个人聊天：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→ 群组用于大作业各方面交流</a:t>
            </a:r>
            <a:endParaRPr lang="en-US" altLang="zh-CN" sz="1600" dirty="0"/>
          </a:p>
          <a:p>
            <a:pPr>
              <a:lnSpc>
                <a:spcPct val="120000"/>
              </a:lnSpc>
            </a:pPr>
            <a:r>
              <a:rPr lang="zh-CN" altLang="en-US" sz="1600" dirty="0"/>
              <a:t>→</a:t>
            </a:r>
            <a:r>
              <a:rPr lang="en-US" altLang="zh-CN" sz="1600" dirty="0"/>
              <a:t> </a:t>
            </a:r>
            <a:r>
              <a:rPr lang="zh-CN" altLang="en-US" sz="1600" dirty="0"/>
              <a:t>个人私聊进行任务的细分与知识的讲解</a:t>
            </a:r>
            <a:endParaRPr lang="en-US" altLang="zh-CN" sz="1600" dirty="0"/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AB7119B-7E3A-4352-AACE-34CA52F44E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0807" y="1145589"/>
            <a:ext cx="3095264" cy="494846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772EC03-DBDF-4EBF-88F2-A409D06FF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6763" y="1202364"/>
            <a:ext cx="3095264" cy="4891690"/>
          </a:xfrm>
          <a:prstGeom prst="rect">
            <a:avLst/>
          </a:prstGeom>
        </p:spPr>
      </p:pic>
      <p:sp>
        <p:nvSpPr>
          <p:cNvPr id="11" name="Freeform: Shape 5">
            <a:extLst>
              <a:ext uri="{FF2B5EF4-FFF2-40B4-BE49-F238E27FC236}">
                <a16:creationId xmlns:a16="http://schemas.microsoft.com/office/drawing/2014/main" id="{932678DD-207F-4D7E-A267-FDD6697A3804}"/>
              </a:ext>
            </a:extLst>
          </p:cNvPr>
          <p:cNvSpPr/>
          <p:nvPr/>
        </p:nvSpPr>
        <p:spPr>
          <a:xfrm>
            <a:off x="436608" y="4511775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交流方式截图</a:t>
            </a:r>
          </a:p>
        </p:txBody>
      </p:sp>
    </p:spTree>
    <p:extLst>
      <p:ext uri="{BB962C8B-B14F-4D97-AF65-F5344CB8AC3E}">
        <p14:creationId xmlns:p14="http://schemas.microsoft.com/office/powerpoint/2010/main" val="276893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开发模式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515183" y="1853995"/>
            <a:ext cx="8189861" cy="3629881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latin typeface="+mn-ea"/>
              </a:rPr>
              <a:t>采用协同开发的方式：两名组员负责前端，两名组员负责后端。两组员之间进行内部功能的细分，并完成相关的测试和文档部分内容</a:t>
            </a:r>
            <a:endParaRPr lang="en-US" altLang="zh-CN" sz="24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24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>
                <a:latin typeface="+mn-ea"/>
              </a:rPr>
              <a:t>分值分配：基于大作业过程中各成员贡献程度不同，曾昭宁、陈鹏克、浦隽轩分别减去自身</a:t>
            </a:r>
            <a:r>
              <a:rPr lang="en-US" altLang="zh-CN" sz="2400" dirty="0">
                <a:latin typeface="+mn-ea"/>
              </a:rPr>
              <a:t>3</a:t>
            </a:r>
            <a:r>
              <a:rPr lang="zh-CN" altLang="en-US" sz="2400" dirty="0">
                <a:latin typeface="+mn-ea"/>
              </a:rPr>
              <a:t>分、</a:t>
            </a:r>
            <a:r>
              <a:rPr lang="en-US" altLang="zh-CN" sz="2400" dirty="0">
                <a:latin typeface="+mn-ea"/>
              </a:rPr>
              <a:t>3</a:t>
            </a:r>
            <a:r>
              <a:rPr lang="zh-CN" altLang="en-US" sz="2400" dirty="0">
                <a:latin typeface="+mn-ea"/>
              </a:rPr>
              <a:t>分、</a:t>
            </a:r>
            <a:r>
              <a:rPr lang="en-US" altLang="zh-CN" sz="2400" dirty="0">
                <a:latin typeface="+mn-ea"/>
              </a:rPr>
              <a:t>4</a:t>
            </a:r>
            <a:r>
              <a:rPr lang="zh-CN" altLang="en-US" sz="2400" dirty="0">
                <a:latin typeface="+mn-ea"/>
              </a:rPr>
              <a:t>分，分配给檀潮。檀潮在最终给分的基础上</a:t>
            </a:r>
            <a:r>
              <a:rPr lang="en-US" altLang="zh-CN" sz="2400" dirty="0">
                <a:latin typeface="+mn-ea"/>
              </a:rPr>
              <a:t>+10</a:t>
            </a:r>
            <a:r>
              <a:rPr lang="zh-CN" altLang="en-US" sz="2400" dirty="0">
                <a:latin typeface="+mn-ea"/>
              </a:rPr>
              <a:t>分</a:t>
            </a:r>
            <a:endParaRPr lang="en-US" altLang="zh-CN" sz="24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486956" y="124547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2" name="Freeform: Shape 5">
            <a:extLst>
              <a:ext uri="{FF2B5EF4-FFF2-40B4-BE49-F238E27FC236}">
                <a16:creationId xmlns:a16="http://schemas.microsoft.com/office/drawing/2014/main" id="{9AE6E139-25E1-4F54-A9A5-E69D246E5559}"/>
              </a:ext>
            </a:extLst>
          </p:cNvPr>
          <p:cNvSpPr/>
          <p:nvPr/>
        </p:nvSpPr>
        <p:spPr>
          <a:xfrm>
            <a:off x="486956" y="3488904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开发模式</a:t>
            </a:r>
          </a:p>
        </p:txBody>
      </p:sp>
    </p:spTree>
    <p:extLst>
      <p:ext uri="{BB962C8B-B14F-4D97-AF65-F5344CB8AC3E}">
        <p14:creationId xmlns:p14="http://schemas.microsoft.com/office/powerpoint/2010/main" val="172122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2" y="776798"/>
            <a:ext cx="5070060" cy="5454498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4" name="TextBox 13"/>
          <p:cNvSpPr txBox="1"/>
          <p:nvPr/>
        </p:nvSpPr>
        <p:spPr>
          <a:xfrm>
            <a:off x="4845134" y="2062774"/>
            <a:ext cx="83232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zh-CN" altLang="en-US" sz="6000" b="1" spc="300" dirty="0">
                <a:latin typeface="微软雅黑" pitchFamily="34" charset="-122"/>
                <a:ea typeface="微软雅黑" pitchFamily="34" charset="-122"/>
              </a:rPr>
              <a:t>感谢观看！</a:t>
            </a:r>
            <a:endParaRPr lang="en-US" altLang="zh-CN" sz="6000" b="1" spc="3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761654" y="3173880"/>
            <a:ext cx="5863771" cy="57767"/>
            <a:chOff x="5280505" y="3963496"/>
            <a:chExt cx="5863771" cy="57767"/>
          </a:xfrm>
          <a:solidFill>
            <a:schemeClr val="tx1"/>
          </a:solidFill>
        </p:grpSpPr>
        <p:sp>
          <p:nvSpPr>
            <p:cNvPr id="6" name="任意多边形 16"/>
            <p:cNvSpPr/>
            <p:nvPr/>
          </p:nvSpPr>
          <p:spPr>
            <a:xfrm>
              <a:off x="5280505" y="3992380"/>
              <a:ext cx="5863771" cy="0"/>
            </a:xfrm>
            <a:custGeom>
              <a:avLst/>
              <a:gdLst>
                <a:gd name="connsiteX0" fmla="*/ 0 w 5863771"/>
                <a:gd name="connsiteY0" fmla="*/ 0 h 0"/>
                <a:gd name="connsiteX1" fmla="*/ 58057 w 5863771"/>
                <a:gd name="connsiteY1" fmla="*/ 0 h 0"/>
                <a:gd name="connsiteX2" fmla="*/ 5863771 w 5863771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863771">
                  <a:moveTo>
                    <a:pt x="0" y="0"/>
                  </a:moveTo>
                  <a:lnTo>
                    <a:pt x="58057" y="0"/>
                  </a:lnTo>
                  <a:lnTo>
                    <a:pt x="5863771" y="0"/>
                  </a:lnTo>
                </a:path>
              </a:pathLst>
            </a:cu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 pitchFamily="34" charset="-122"/>
                <a:cs typeface="+mn-cs"/>
              </a:endParaRPr>
            </a:p>
          </p:txBody>
        </p:sp>
        <p:sp>
          <p:nvSpPr>
            <p:cNvPr id="7" name="圆角矩形 17"/>
            <p:cNvSpPr/>
            <p:nvPr/>
          </p:nvSpPr>
          <p:spPr>
            <a:xfrm>
              <a:off x="7456740" y="3963496"/>
              <a:ext cx="1511300" cy="57767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Arial"/>
                <a:ea typeface="微软雅黑" pitchFamily="34" charset="-122"/>
                <a:cs typeface="+mn-cs"/>
              </a:endParaRPr>
            </a:p>
          </p:txBody>
        </p:sp>
      </p:grpSp>
      <p:grpSp>
        <p:nvGrpSpPr>
          <p:cNvPr id="9" name="组合 8"/>
          <p:cNvGrpSpPr/>
          <p:nvPr/>
        </p:nvGrpSpPr>
        <p:grpSpPr bwMode="auto">
          <a:xfrm>
            <a:off x="7782456" y="4205439"/>
            <a:ext cx="412709" cy="333006"/>
            <a:chOff x="0" y="0"/>
            <a:chExt cx="1088225" cy="869861"/>
          </a:xfrm>
          <a:solidFill>
            <a:schemeClr val="tx1"/>
          </a:solidFill>
        </p:grpSpPr>
        <p:sp>
          <p:nvSpPr>
            <p:cNvPr id="10" name="Freeform 17"/>
            <p:cNvSpPr>
              <a:spLocks noEditPoints="1" noChangeArrowheads="1"/>
            </p:cNvSpPr>
            <p:nvPr/>
          </p:nvSpPr>
          <p:spPr bwMode="auto">
            <a:xfrm>
              <a:off x="0" y="237562"/>
              <a:ext cx="824268" cy="632299"/>
            </a:xfrm>
            <a:custGeom>
              <a:avLst/>
              <a:gdLst>
                <a:gd name="T0" fmla="*/ 274 w 291"/>
                <a:gd name="T1" fmla="*/ 0 h 223"/>
                <a:gd name="T2" fmla="*/ 17 w 291"/>
                <a:gd name="T3" fmla="*/ 0 h 223"/>
                <a:gd name="T4" fmla="*/ 0 w 291"/>
                <a:gd name="T5" fmla="*/ 16 h 223"/>
                <a:gd name="T6" fmla="*/ 0 w 291"/>
                <a:gd name="T7" fmla="*/ 207 h 223"/>
                <a:gd name="T8" fmla="*/ 17 w 291"/>
                <a:gd name="T9" fmla="*/ 223 h 223"/>
                <a:gd name="T10" fmla="*/ 274 w 291"/>
                <a:gd name="T11" fmla="*/ 223 h 223"/>
                <a:gd name="T12" fmla="*/ 291 w 291"/>
                <a:gd name="T13" fmla="*/ 207 h 223"/>
                <a:gd name="T14" fmla="*/ 291 w 291"/>
                <a:gd name="T15" fmla="*/ 16 h 223"/>
                <a:gd name="T16" fmla="*/ 274 w 291"/>
                <a:gd name="T17" fmla="*/ 0 h 223"/>
                <a:gd name="T18" fmla="*/ 270 w 291"/>
                <a:gd name="T19" fmla="*/ 193 h 223"/>
                <a:gd name="T20" fmla="*/ 256 w 291"/>
                <a:gd name="T21" fmla="*/ 207 h 223"/>
                <a:gd name="T22" fmla="*/ 35 w 291"/>
                <a:gd name="T23" fmla="*/ 207 h 223"/>
                <a:gd name="T24" fmla="*/ 21 w 291"/>
                <a:gd name="T25" fmla="*/ 193 h 223"/>
                <a:gd name="T26" fmla="*/ 21 w 291"/>
                <a:gd name="T27" fmla="*/ 30 h 223"/>
                <a:gd name="T28" fmla="*/ 35 w 291"/>
                <a:gd name="T29" fmla="*/ 16 h 223"/>
                <a:gd name="T30" fmla="*/ 256 w 291"/>
                <a:gd name="T31" fmla="*/ 16 h 223"/>
                <a:gd name="T32" fmla="*/ 270 w 291"/>
                <a:gd name="T33" fmla="*/ 30 h 223"/>
                <a:gd name="T34" fmla="*/ 270 w 291"/>
                <a:gd name="T35" fmla="*/ 193 h 22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291"/>
                <a:gd name="T55" fmla="*/ 0 h 223"/>
                <a:gd name="T56" fmla="*/ 291 w 291"/>
                <a:gd name="T57" fmla="*/ 223 h 22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291" h="223">
                  <a:moveTo>
                    <a:pt x="27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5"/>
                    <a:pt x="8" y="223"/>
                    <a:pt x="17" y="223"/>
                  </a:cubicBezTo>
                  <a:cubicBezTo>
                    <a:pt x="274" y="223"/>
                    <a:pt x="274" y="223"/>
                    <a:pt x="274" y="223"/>
                  </a:cubicBezTo>
                  <a:cubicBezTo>
                    <a:pt x="283" y="223"/>
                    <a:pt x="291" y="215"/>
                    <a:pt x="291" y="207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7"/>
                    <a:pt x="283" y="0"/>
                    <a:pt x="274" y="0"/>
                  </a:cubicBezTo>
                  <a:moveTo>
                    <a:pt x="270" y="193"/>
                  </a:moveTo>
                  <a:cubicBezTo>
                    <a:pt x="270" y="201"/>
                    <a:pt x="264" y="207"/>
                    <a:pt x="256" y="207"/>
                  </a:cubicBezTo>
                  <a:cubicBezTo>
                    <a:pt x="35" y="207"/>
                    <a:pt x="35" y="207"/>
                    <a:pt x="35" y="207"/>
                  </a:cubicBezTo>
                  <a:cubicBezTo>
                    <a:pt x="27" y="207"/>
                    <a:pt x="21" y="201"/>
                    <a:pt x="21" y="193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1" y="22"/>
                    <a:pt x="27" y="16"/>
                    <a:pt x="35" y="16"/>
                  </a:cubicBezTo>
                  <a:cubicBezTo>
                    <a:pt x="256" y="16"/>
                    <a:pt x="256" y="16"/>
                    <a:pt x="256" y="16"/>
                  </a:cubicBezTo>
                  <a:cubicBezTo>
                    <a:pt x="264" y="16"/>
                    <a:pt x="270" y="22"/>
                    <a:pt x="270" y="30"/>
                  </a:cubicBezTo>
                  <a:lnTo>
                    <a:pt x="270" y="1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1" name="Freeform 18"/>
            <p:cNvSpPr>
              <a:spLocks noChangeArrowheads="1"/>
            </p:cNvSpPr>
            <p:nvPr/>
          </p:nvSpPr>
          <p:spPr bwMode="auto">
            <a:xfrm>
              <a:off x="137978" y="110382"/>
              <a:ext cx="821868" cy="632299"/>
            </a:xfrm>
            <a:custGeom>
              <a:avLst/>
              <a:gdLst>
                <a:gd name="T0" fmla="*/ 274 w 290"/>
                <a:gd name="T1" fmla="*/ 0 h 223"/>
                <a:gd name="T2" fmla="*/ 16 w 290"/>
                <a:gd name="T3" fmla="*/ 0 h 223"/>
                <a:gd name="T4" fmla="*/ 0 w 290"/>
                <a:gd name="T5" fmla="*/ 16 h 223"/>
                <a:gd name="T6" fmla="*/ 0 w 290"/>
                <a:gd name="T7" fmla="*/ 25 h 223"/>
                <a:gd name="T8" fmla="*/ 249 w 290"/>
                <a:gd name="T9" fmla="*/ 25 h 223"/>
                <a:gd name="T10" fmla="*/ 265 w 290"/>
                <a:gd name="T11" fmla="*/ 42 h 223"/>
                <a:gd name="T12" fmla="*/ 265 w 290"/>
                <a:gd name="T13" fmla="*/ 223 h 223"/>
                <a:gd name="T14" fmla="*/ 274 w 290"/>
                <a:gd name="T15" fmla="*/ 223 h 223"/>
                <a:gd name="T16" fmla="*/ 290 w 290"/>
                <a:gd name="T17" fmla="*/ 207 h 223"/>
                <a:gd name="T18" fmla="*/ 290 w 290"/>
                <a:gd name="T19" fmla="*/ 16 h 223"/>
                <a:gd name="T20" fmla="*/ 274 w 290"/>
                <a:gd name="T21" fmla="*/ 0 h 22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90"/>
                <a:gd name="T34" fmla="*/ 0 h 223"/>
                <a:gd name="T35" fmla="*/ 290 w 290"/>
                <a:gd name="T36" fmla="*/ 223 h 223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90" h="223">
                  <a:moveTo>
                    <a:pt x="27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9" y="25"/>
                    <a:pt x="249" y="25"/>
                    <a:pt x="249" y="25"/>
                  </a:cubicBezTo>
                  <a:cubicBezTo>
                    <a:pt x="258" y="25"/>
                    <a:pt x="265" y="33"/>
                    <a:pt x="265" y="42"/>
                  </a:cubicBezTo>
                  <a:cubicBezTo>
                    <a:pt x="265" y="223"/>
                    <a:pt x="265" y="223"/>
                    <a:pt x="265" y="223"/>
                  </a:cubicBezTo>
                  <a:cubicBezTo>
                    <a:pt x="274" y="223"/>
                    <a:pt x="274" y="223"/>
                    <a:pt x="274" y="223"/>
                  </a:cubicBezTo>
                  <a:cubicBezTo>
                    <a:pt x="283" y="223"/>
                    <a:pt x="290" y="216"/>
                    <a:pt x="290" y="207"/>
                  </a:cubicBezTo>
                  <a:cubicBezTo>
                    <a:pt x="290" y="16"/>
                    <a:pt x="290" y="16"/>
                    <a:pt x="290" y="16"/>
                  </a:cubicBezTo>
                  <a:cubicBezTo>
                    <a:pt x="290" y="7"/>
                    <a:pt x="283" y="0"/>
                    <a:pt x="2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2" name="Freeform 19"/>
            <p:cNvSpPr>
              <a:spLocks noChangeArrowheads="1"/>
            </p:cNvSpPr>
            <p:nvPr/>
          </p:nvSpPr>
          <p:spPr bwMode="auto">
            <a:xfrm>
              <a:off x="266357" y="0"/>
              <a:ext cx="821868" cy="628699"/>
            </a:xfrm>
            <a:custGeom>
              <a:avLst/>
              <a:gdLst>
                <a:gd name="T0" fmla="*/ 274 w 290"/>
                <a:gd name="T1" fmla="*/ 0 h 222"/>
                <a:gd name="T2" fmla="*/ 16 w 290"/>
                <a:gd name="T3" fmla="*/ 0 h 222"/>
                <a:gd name="T4" fmla="*/ 0 w 290"/>
                <a:gd name="T5" fmla="*/ 16 h 222"/>
                <a:gd name="T6" fmla="*/ 0 w 290"/>
                <a:gd name="T7" fmla="*/ 25 h 222"/>
                <a:gd name="T8" fmla="*/ 249 w 290"/>
                <a:gd name="T9" fmla="*/ 25 h 222"/>
                <a:gd name="T10" fmla="*/ 265 w 290"/>
                <a:gd name="T11" fmla="*/ 41 h 222"/>
                <a:gd name="T12" fmla="*/ 265 w 290"/>
                <a:gd name="T13" fmla="*/ 222 h 222"/>
                <a:gd name="T14" fmla="*/ 274 w 290"/>
                <a:gd name="T15" fmla="*/ 222 h 222"/>
                <a:gd name="T16" fmla="*/ 290 w 290"/>
                <a:gd name="T17" fmla="*/ 206 h 222"/>
                <a:gd name="T18" fmla="*/ 290 w 290"/>
                <a:gd name="T19" fmla="*/ 16 h 222"/>
                <a:gd name="T20" fmla="*/ 274 w 290"/>
                <a:gd name="T21" fmla="*/ 0 h 22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90"/>
                <a:gd name="T34" fmla="*/ 0 h 222"/>
                <a:gd name="T35" fmla="*/ 290 w 290"/>
                <a:gd name="T36" fmla="*/ 222 h 222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90" h="222">
                  <a:moveTo>
                    <a:pt x="274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9" y="25"/>
                    <a:pt x="249" y="25"/>
                    <a:pt x="249" y="25"/>
                  </a:cubicBezTo>
                  <a:cubicBezTo>
                    <a:pt x="258" y="25"/>
                    <a:pt x="265" y="32"/>
                    <a:pt x="265" y="41"/>
                  </a:cubicBezTo>
                  <a:cubicBezTo>
                    <a:pt x="265" y="222"/>
                    <a:pt x="265" y="222"/>
                    <a:pt x="265" y="222"/>
                  </a:cubicBezTo>
                  <a:cubicBezTo>
                    <a:pt x="274" y="222"/>
                    <a:pt x="274" y="222"/>
                    <a:pt x="274" y="222"/>
                  </a:cubicBezTo>
                  <a:cubicBezTo>
                    <a:pt x="283" y="222"/>
                    <a:pt x="290" y="215"/>
                    <a:pt x="290" y="206"/>
                  </a:cubicBezTo>
                  <a:cubicBezTo>
                    <a:pt x="290" y="16"/>
                    <a:pt x="290" y="16"/>
                    <a:pt x="290" y="16"/>
                  </a:cubicBezTo>
                  <a:cubicBezTo>
                    <a:pt x="290" y="7"/>
                    <a:pt x="283" y="0"/>
                    <a:pt x="27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3" name="Freeform 20"/>
            <p:cNvSpPr>
              <a:spLocks noChangeArrowheads="1"/>
            </p:cNvSpPr>
            <p:nvPr/>
          </p:nvSpPr>
          <p:spPr bwMode="auto">
            <a:xfrm>
              <a:off x="110382" y="422332"/>
              <a:ext cx="569909" cy="353943"/>
            </a:xfrm>
            <a:custGeom>
              <a:avLst/>
              <a:gdLst>
                <a:gd name="T0" fmla="*/ 71 w 201"/>
                <a:gd name="T1" fmla="*/ 5 h 125"/>
                <a:gd name="T2" fmla="*/ 11 w 201"/>
                <a:gd name="T3" fmla="*/ 109 h 125"/>
                <a:gd name="T4" fmla="*/ 11 w 201"/>
                <a:gd name="T5" fmla="*/ 124 h 125"/>
                <a:gd name="T6" fmla="*/ 192 w 201"/>
                <a:gd name="T7" fmla="*/ 124 h 125"/>
                <a:gd name="T8" fmla="*/ 192 w 201"/>
                <a:gd name="T9" fmla="*/ 108 h 125"/>
                <a:gd name="T10" fmla="*/ 151 w 201"/>
                <a:gd name="T11" fmla="*/ 47 h 125"/>
                <a:gd name="T12" fmla="*/ 117 w 201"/>
                <a:gd name="T13" fmla="*/ 86 h 125"/>
                <a:gd name="T14" fmla="*/ 110 w 201"/>
                <a:gd name="T15" fmla="*/ 81 h 125"/>
                <a:gd name="T16" fmla="*/ 122 w 201"/>
                <a:gd name="T17" fmla="*/ 65 h 125"/>
                <a:gd name="T18" fmla="*/ 81 w 201"/>
                <a:gd name="T19" fmla="*/ 5 h 125"/>
                <a:gd name="T20" fmla="*/ 71 w 201"/>
                <a:gd name="T21" fmla="*/ 5 h 125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01"/>
                <a:gd name="T34" fmla="*/ 0 h 125"/>
                <a:gd name="T35" fmla="*/ 201 w 201"/>
                <a:gd name="T36" fmla="*/ 125 h 125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01" h="125">
                  <a:moveTo>
                    <a:pt x="71" y="5"/>
                  </a:moveTo>
                  <a:cubicBezTo>
                    <a:pt x="11" y="109"/>
                    <a:pt x="11" y="109"/>
                    <a:pt x="11" y="109"/>
                  </a:cubicBezTo>
                  <a:cubicBezTo>
                    <a:pt x="11" y="109"/>
                    <a:pt x="0" y="124"/>
                    <a:pt x="11" y="124"/>
                  </a:cubicBezTo>
                  <a:cubicBezTo>
                    <a:pt x="25" y="125"/>
                    <a:pt x="192" y="124"/>
                    <a:pt x="192" y="124"/>
                  </a:cubicBezTo>
                  <a:cubicBezTo>
                    <a:pt x="192" y="124"/>
                    <a:pt x="201" y="121"/>
                    <a:pt x="192" y="108"/>
                  </a:cubicBezTo>
                  <a:cubicBezTo>
                    <a:pt x="182" y="94"/>
                    <a:pt x="158" y="46"/>
                    <a:pt x="151" y="47"/>
                  </a:cubicBezTo>
                  <a:cubicBezTo>
                    <a:pt x="144" y="47"/>
                    <a:pt x="120" y="83"/>
                    <a:pt x="117" y="86"/>
                  </a:cubicBezTo>
                  <a:cubicBezTo>
                    <a:pt x="115" y="89"/>
                    <a:pt x="108" y="84"/>
                    <a:pt x="110" y="81"/>
                  </a:cubicBezTo>
                  <a:cubicBezTo>
                    <a:pt x="116" y="74"/>
                    <a:pt x="122" y="65"/>
                    <a:pt x="122" y="65"/>
                  </a:cubicBezTo>
                  <a:cubicBezTo>
                    <a:pt x="122" y="65"/>
                    <a:pt x="84" y="9"/>
                    <a:pt x="81" y="5"/>
                  </a:cubicBezTo>
                  <a:cubicBezTo>
                    <a:pt x="78" y="0"/>
                    <a:pt x="73" y="1"/>
                    <a:pt x="7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4" name="Oval 21"/>
            <p:cNvSpPr>
              <a:spLocks noChangeArrowheads="1"/>
            </p:cNvSpPr>
            <p:nvPr/>
          </p:nvSpPr>
          <p:spPr bwMode="auto">
            <a:xfrm>
              <a:off x="563909" y="331147"/>
              <a:ext cx="101984" cy="995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 bwMode="auto">
          <a:xfrm>
            <a:off x="9791433" y="4205439"/>
            <a:ext cx="329894" cy="333006"/>
            <a:chOff x="0" y="0"/>
            <a:chExt cx="881859" cy="881859"/>
          </a:xfrm>
          <a:solidFill>
            <a:schemeClr val="tx1"/>
          </a:solidFill>
        </p:grpSpPr>
        <p:sp>
          <p:nvSpPr>
            <p:cNvPr id="16" name="Freeform 22"/>
            <p:cNvSpPr>
              <a:spLocks noEditPoints="1" noChangeArrowheads="1"/>
            </p:cNvSpPr>
            <p:nvPr/>
          </p:nvSpPr>
          <p:spPr bwMode="auto">
            <a:xfrm>
              <a:off x="0" y="0"/>
              <a:ext cx="881859" cy="881859"/>
            </a:xfrm>
            <a:custGeom>
              <a:avLst/>
              <a:gdLst>
                <a:gd name="T0" fmla="*/ 155 w 311"/>
                <a:gd name="T1" fmla="*/ 0 h 311"/>
                <a:gd name="T2" fmla="*/ 0 w 311"/>
                <a:gd name="T3" fmla="*/ 155 h 311"/>
                <a:gd name="T4" fmla="*/ 155 w 311"/>
                <a:gd name="T5" fmla="*/ 311 h 311"/>
                <a:gd name="T6" fmla="*/ 311 w 311"/>
                <a:gd name="T7" fmla="*/ 155 h 311"/>
                <a:gd name="T8" fmla="*/ 155 w 311"/>
                <a:gd name="T9" fmla="*/ 0 h 311"/>
                <a:gd name="T10" fmla="*/ 155 w 311"/>
                <a:gd name="T11" fmla="*/ 289 h 311"/>
                <a:gd name="T12" fmla="*/ 21 w 311"/>
                <a:gd name="T13" fmla="*/ 155 h 311"/>
                <a:gd name="T14" fmla="*/ 155 w 311"/>
                <a:gd name="T15" fmla="*/ 21 h 311"/>
                <a:gd name="T16" fmla="*/ 289 w 311"/>
                <a:gd name="T17" fmla="*/ 155 h 311"/>
                <a:gd name="T18" fmla="*/ 155 w 311"/>
                <a:gd name="T19" fmla="*/ 289 h 31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w 311"/>
                <a:gd name="T31" fmla="*/ 0 h 311"/>
                <a:gd name="T32" fmla="*/ 311 w 311"/>
                <a:gd name="T33" fmla="*/ 311 h 311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T30" t="T31" r="T32" b="T33"/>
              <a:pathLst>
                <a:path w="311" h="311">
                  <a:moveTo>
                    <a:pt x="155" y="0"/>
                  </a:moveTo>
                  <a:cubicBezTo>
                    <a:pt x="70" y="0"/>
                    <a:pt x="0" y="69"/>
                    <a:pt x="0" y="155"/>
                  </a:cubicBezTo>
                  <a:cubicBezTo>
                    <a:pt x="0" y="241"/>
                    <a:pt x="70" y="311"/>
                    <a:pt x="155" y="311"/>
                  </a:cubicBezTo>
                  <a:cubicBezTo>
                    <a:pt x="241" y="311"/>
                    <a:pt x="311" y="241"/>
                    <a:pt x="311" y="155"/>
                  </a:cubicBezTo>
                  <a:cubicBezTo>
                    <a:pt x="311" y="69"/>
                    <a:pt x="241" y="0"/>
                    <a:pt x="155" y="0"/>
                  </a:cubicBezTo>
                  <a:moveTo>
                    <a:pt x="155" y="289"/>
                  </a:moveTo>
                  <a:cubicBezTo>
                    <a:pt x="81" y="289"/>
                    <a:pt x="21" y="229"/>
                    <a:pt x="21" y="155"/>
                  </a:cubicBezTo>
                  <a:cubicBezTo>
                    <a:pt x="21" y="81"/>
                    <a:pt x="81" y="21"/>
                    <a:pt x="155" y="21"/>
                  </a:cubicBezTo>
                  <a:cubicBezTo>
                    <a:pt x="229" y="21"/>
                    <a:pt x="289" y="81"/>
                    <a:pt x="289" y="155"/>
                  </a:cubicBezTo>
                  <a:cubicBezTo>
                    <a:pt x="289" y="229"/>
                    <a:pt x="229" y="289"/>
                    <a:pt x="155" y="28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17" name="Freeform 23"/>
            <p:cNvSpPr>
              <a:spLocks noChangeArrowheads="1"/>
            </p:cNvSpPr>
            <p:nvPr/>
          </p:nvSpPr>
          <p:spPr bwMode="auto">
            <a:xfrm>
              <a:off x="235162" y="70789"/>
              <a:ext cx="430731" cy="428331"/>
            </a:xfrm>
            <a:custGeom>
              <a:avLst/>
              <a:gdLst>
                <a:gd name="T0" fmla="*/ 145 w 152"/>
                <a:gd name="T1" fmla="*/ 53 h 151"/>
                <a:gd name="T2" fmla="*/ 144 w 152"/>
                <a:gd name="T3" fmla="*/ 52 h 151"/>
                <a:gd name="T4" fmla="*/ 125 w 152"/>
                <a:gd name="T5" fmla="*/ 52 h 151"/>
                <a:gd name="T6" fmla="*/ 77 w 152"/>
                <a:gd name="T7" fmla="*/ 106 h 151"/>
                <a:gd name="T8" fmla="*/ 31 w 152"/>
                <a:gd name="T9" fmla="*/ 12 h 151"/>
                <a:gd name="T10" fmla="*/ 11 w 152"/>
                <a:gd name="T11" fmla="*/ 4 h 151"/>
                <a:gd name="T12" fmla="*/ 10 w 152"/>
                <a:gd name="T13" fmla="*/ 4 h 151"/>
                <a:gd name="T14" fmla="*/ 4 w 152"/>
                <a:gd name="T15" fmla="*/ 25 h 151"/>
                <a:gd name="T16" fmla="*/ 60 w 152"/>
                <a:gd name="T17" fmla="*/ 140 h 151"/>
                <a:gd name="T18" fmla="*/ 79 w 152"/>
                <a:gd name="T19" fmla="*/ 148 h 151"/>
                <a:gd name="T20" fmla="*/ 79 w 152"/>
                <a:gd name="T21" fmla="*/ 148 h 151"/>
                <a:gd name="T22" fmla="*/ 80 w 152"/>
                <a:gd name="T23" fmla="*/ 148 h 151"/>
                <a:gd name="T24" fmla="*/ 81 w 152"/>
                <a:gd name="T25" fmla="*/ 147 h 151"/>
                <a:gd name="T26" fmla="*/ 87 w 152"/>
                <a:gd name="T27" fmla="*/ 141 h 151"/>
                <a:gd name="T28" fmla="*/ 148 w 152"/>
                <a:gd name="T29" fmla="*/ 72 h 151"/>
                <a:gd name="T30" fmla="*/ 145 w 152"/>
                <a:gd name="T31" fmla="*/ 53 h 151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2"/>
                <a:gd name="T49" fmla="*/ 0 h 151"/>
                <a:gd name="T50" fmla="*/ 152 w 152"/>
                <a:gd name="T51" fmla="*/ 151 h 151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2" h="151">
                  <a:moveTo>
                    <a:pt x="145" y="53"/>
                  </a:moveTo>
                  <a:cubicBezTo>
                    <a:pt x="144" y="52"/>
                    <a:pt x="144" y="52"/>
                    <a:pt x="144" y="52"/>
                  </a:cubicBezTo>
                  <a:cubicBezTo>
                    <a:pt x="138" y="47"/>
                    <a:pt x="129" y="47"/>
                    <a:pt x="125" y="52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27" y="4"/>
                    <a:pt x="18" y="0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3" y="8"/>
                    <a:pt x="0" y="17"/>
                    <a:pt x="4" y="25"/>
                  </a:cubicBezTo>
                  <a:cubicBezTo>
                    <a:pt x="60" y="140"/>
                    <a:pt x="60" y="140"/>
                    <a:pt x="60" y="140"/>
                  </a:cubicBezTo>
                  <a:cubicBezTo>
                    <a:pt x="63" y="148"/>
                    <a:pt x="72" y="151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80" y="148"/>
                    <a:pt x="80" y="148"/>
                  </a:cubicBezTo>
                  <a:cubicBezTo>
                    <a:pt x="81" y="147"/>
                    <a:pt x="81" y="147"/>
                    <a:pt x="81" y="147"/>
                  </a:cubicBezTo>
                  <a:cubicBezTo>
                    <a:pt x="84" y="146"/>
                    <a:pt x="86" y="144"/>
                    <a:pt x="87" y="141"/>
                  </a:cubicBezTo>
                  <a:cubicBezTo>
                    <a:pt x="148" y="72"/>
                    <a:pt x="148" y="72"/>
                    <a:pt x="148" y="72"/>
                  </a:cubicBezTo>
                  <a:cubicBezTo>
                    <a:pt x="152" y="67"/>
                    <a:pt x="151" y="59"/>
                    <a:pt x="145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 bwMode="auto">
          <a:xfrm>
            <a:off x="8473972" y="4205439"/>
            <a:ext cx="397959" cy="333006"/>
            <a:chOff x="0" y="0"/>
            <a:chExt cx="961046" cy="796672"/>
          </a:xfrm>
          <a:solidFill>
            <a:schemeClr val="tx1"/>
          </a:solidFill>
        </p:grpSpPr>
        <p:sp>
          <p:nvSpPr>
            <p:cNvPr id="19" name="Freeform 24"/>
            <p:cNvSpPr>
              <a:spLocks noEditPoints="1" noChangeArrowheads="1"/>
            </p:cNvSpPr>
            <p:nvPr/>
          </p:nvSpPr>
          <p:spPr bwMode="auto">
            <a:xfrm>
              <a:off x="0" y="0"/>
              <a:ext cx="961046" cy="796672"/>
            </a:xfrm>
            <a:custGeom>
              <a:avLst/>
              <a:gdLst>
                <a:gd name="T0" fmla="*/ 321 w 339"/>
                <a:gd name="T1" fmla="*/ 0 h 281"/>
                <a:gd name="T2" fmla="*/ 18 w 339"/>
                <a:gd name="T3" fmla="*/ 0 h 281"/>
                <a:gd name="T4" fmla="*/ 0 w 339"/>
                <a:gd name="T5" fmla="*/ 18 h 281"/>
                <a:gd name="T6" fmla="*/ 0 w 339"/>
                <a:gd name="T7" fmla="*/ 263 h 281"/>
                <a:gd name="T8" fmla="*/ 18 w 339"/>
                <a:gd name="T9" fmla="*/ 281 h 281"/>
                <a:gd name="T10" fmla="*/ 321 w 339"/>
                <a:gd name="T11" fmla="*/ 281 h 281"/>
                <a:gd name="T12" fmla="*/ 339 w 339"/>
                <a:gd name="T13" fmla="*/ 263 h 281"/>
                <a:gd name="T14" fmla="*/ 339 w 339"/>
                <a:gd name="T15" fmla="*/ 18 h 281"/>
                <a:gd name="T16" fmla="*/ 321 w 339"/>
                <a:gd name="T17" fmla="*/ 0 h 281"/>
                <a:gd name="T18" fmla="*/ 316 w 339"/>
                <a:gd name="T19" fmla="*/ 246 h 281"/>
                <a:gd name="T20" fmla="*/ 301 w 339"/>
                <a:gd name="T21" fmla="*/ 262 h 281"/>
                <a:gd name="T22" fmla="*/ 38 w 339"/>
                <a:gd name="T23" fmla="*/ 262 h 281"/>
                <a:gd name="T24" fmla="*/ 23 w 339"/>
                <a:gd name="T25" fmla="*/ 246 h 281"/>
                <a:gd name="T26" fmla="*/ 23 w 339"/>
                <a:gd name="T27" fmla="*/ 35 h 281"/>
                <a:gd name="T28" fmla="*/ 38 w 339"/>
                <a:gd name="T29" fmla="*/ 19 h 281"/>
                <a:gd name="T30" fmla="*/ 301 w 339"/>
                <a:gd name="T31" fmla="*/ 19 h 281"/>
                <a:gd name="T32" fmla="*/ 316 w 339"/>
                <a:gd name="T33" fmla="*/ 35 h 281"/>
                <a:gd name="T34" fmla="*/ 316 w 339"/>
                <a:gd name="T35" fmla="*/ 246 h 281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339"/>
                <a:gd name="T55" fmla="*/ 0 h 281"/>
                <a:gd name="T56" fmla="*/ 339 w 339"/>
                <a:gd name="T57" fmla="*/ 281 h 281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339" h="281">
                  <a:moveTo>
                    <a:pt x="321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273"/>
                    <a:pt x="8" y="281"/>
                    <a:pt x="18" y="281"/>
                  </a:cubicBezTo>
                  <a:cubicBezTo>
                    <a:pt x="321" y="281"/>
                    <a:pt x="321" y="281"/>
                    <a:pt x="321" y="281"/>
                  </a:cubicBezTo>
                  <a:cubicBezTo>
                    <a:pt x="331" y="281"/>
                    <a:pt x="339" y="273"/>
                    <a:pt x="339" y="263"/>
                  </a:cubicBezTo>
                  <a:cubicBezTo>
                    <a:pt x="339" y="18"/>
                    <a:pt x="339" y="18"/>
                    <a:pt x="339" y="18"/>
                  </a:cubicBezTo>
                  <a:cubicBezTo>
                    <a:pt x="339" y="8"/>
                    <a:pt x="331" y="0"/>
                    <a:pt x="321" y="0"/>
                  </a:cubicBezTo>
                  <a:moveTo>
                    <a:pt x="316" y="246"/>
                  </a:moveTo>
                  <a:cubicBezTo>
                    <a:pt x="316" y="255"/>
                    <a:pt x="309" y="262"/>
                    <a:pt x="301" y="262"/>
                  </a:cubicBezTo>
                  <a:cubicBezTo>
                    <a:pt x="38" y="262"/>
                    <a:pt x="38" y="262"/>
                    <a:pt x="38" y="262"/>
                  </a:cubicBezTo>
                  <a:cubicBezTo>
                    <a:pt x="30" y="262"/>
                    <a:pt x="23" y="255"/>
                    <a:pt x="23" y="24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26"/>
                    <a:pt x="30" y="19"/>
                    <a:pt x="38" y="19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9" y="19"/>
                    <a:pt x="316" y="26"/>
                    <a:pt x="316" y="35"/>
                  </a:cubicBezTo>
                  <a:lnTo>
                    <a:pt x="316" y="2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176371" y="116382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1" name="Freeform 26"/>
            <p:cNvSpPr>
              <a:spLocks noChangeArrowheads="1"/>
            </p:cNvSpPr>
            <p:nvPr/>
          </p:nvSpPr>
          <p:spPr bwMode="auto">
            <a:xfrm>
              <a:off x="176371" y="274756"/>
              <a:ext cx="87586" cy="88786"/>
            </a:xfrm>
            <a:custGeom>
              <a:avLst/>
              <a:gdLst>
                <a:gd name="T0" fmla="*/ 31 w 31"/>
                <a:gd name="T1" fmla="*/ 24 h 31"/>
                <a:gd name="T2" fmla="*/ 24 w 31"/>
                <a:gd name="T3" fmla="*/ 31 h 31"/>
                <a:gd name="T4" fmla="*/ 8 w 31"/>
                <a:gd name="T5" fmla="*/ 31 h 31"/>
                <a:gd name="T6" fmla="*/ 0 w 31"/>
                <a:gd name="T7" fmla="*/ 24 h 31"/>
                <a:gd name="T8" fmla="*/ 0 w 31"/>
                <a:gd name="T9" fmla="*/ 8 h 31"/>
                <a:gd name="T10" fmla="*/ 8 w 31"/>
                <a:gd name="T11" fmla="*/ 0 h 31"/>
                <a:gd name="T12" fmla="*/ 24 w 31"/>
                <a:gd name="T13" fmla="*/ 0 h 31"/>
                <a:gd name="T14" fmla="*/ 31 w 31"/>
                <a:gd name="T15" fmla="*/ 8 h 31"/>
                <a:gd name="T16" fmla="*/ 31 w 31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1"/>
                <a:gd name="T29" fmla="*/ 31 w 31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1">
                  <a:moveTo>
                    <a:pt x="31" y="24"/>
                  </a:moveTo>
                  <a:cubicBezTo>
                    <a:pt x="31" y="28"/>
                    <a:pt x="28" y="31"/>
                    <a:pt x="24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4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4"/>
                    <a:pt x="31" y="8"/>
                  </a:cubicBezTo>
                  <a:lnTo>
                    <a:pt x="3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2" name="Freeform 27"/>
            <p:cNvSpPr>
              <a:spLocks noChangeArrowheads="1"/>
            </p:cNvSpPr>
            <p:nvPr/>
          </p:nvSpPr>
          <p:spPr bwMode="auto">
            <a:xfrm>
              <a:off x="346744" y="116382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3" name="Freeform 28"/>
            <p:cNvSpPr>
              <a:spLocks noChangeArrowheads="1"/>
            </p:cNvSpPr>
            <p:nvPr/>
          </p:nvSpPr>
          <p:spPr bwMode="auto">
            <a:xfrm>
              <a:off x="346744" y="274756"/>
              <a:ext cx="87586" cy="88786"/>
            </a:xfrm>
            <a:custGeom>
              <a:avLst/>
              <a:gdLst>
                <a:gd name="T0" fmla="*/ 31 w 31"/>
                <a:gd name="T1" fmla="*/ 24 h 31"/>
                <a:gd name="T2" fmla="*/ 24 w 31"/>
                <a:gd name="T3" fmla="*/ 31 h 31"/>
                <a:gd name="T4" fmla="*/ 8 w 31"/>
                <a:gd name="T5" fmla="*/ 31 h 31"/>
                <a:gd name="T6" fmla="*/ 0 w 31"/>
                <a:gd name="T7" fmla="*/ 24 h 31"/>
                <a:gd name="T8" fmla="*/ 0 w 31"/>
                <a:gd name="T9" fmla="*/ 8 h 31"/>
                <a:gd name="T10" fmla="*/ 8 w 31"/>
                <a:gd name="T11" fmla="*/ 0 h 31"/>
                <a:gd name="T12" fmla="*/ 24 w 31"/>
                <a:gd name="T13" fmla="*/ 0 h 31"/>
                <a:gd name="T14" fmla="*/ 31 w 31"/>
                <a:gd name="T15" fmla="*/ 8 h 31"/>
                <a:gd name="T16" fmla="*/ 31 w 31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1"/>
                <a:gd name="T29" fmla="*/ 31 w 31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1">
                  <a:moveTo>
                    <a:pt x="31" y="24"/>
                  </a:moveTo>
                  <a:cubicBezTo>
                    <a:pt x="31" y="28"/>
                    <a:pt x="28" y="31"/>
                    <a:pt x="24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4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4"/>
                    <a:pt x="31" y="8"/>
                  </a:cubicBezTo>
                  <a:lnTo>
                    <a:pt x="31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4" name="Freeform 29"/>
            <p:cNvSpPr>
              <a:spLocks noChangeArrowheads="1"/>
            </p:cNvSpPr>
            <p:nvPr/>
          </p:nvSpPr>
          <p:spPr bwMode="auto">
            <a:xfrm>
              <a:off x="346744" y="436730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5" name="Freeform 30"/>
            <p:cNvSpPr>
              <a:spLocks noChangeArrowheads="1"/>
            </p:cNvSpPr>
            <p:nvPr/>
          </p:nvSpPr>
          <p:spPr bwMode="auto">
            <a:xfrm>
              <a:off x="519516" y="116382"/>
              <a:ext cx="83987" cy="85186"/>
            </a:xfrm>
            <a:custGeom>
              <a:avLst/>
              <a:gdLst>
                <a:gd name="T0" fmla="*/ 30 w 30"/>
                <a:gd name="T1" fmla="*/ 23 h 30"/>
                <a:gd name="T2" fmla="*/ 23 w 30"/>
                <a:gd name="T3" fmla="*/ 30 h 30"/>
                <a:gd name="T4" fmla="*/ 7 w 30"/>
                <a:gd name="T5" fmla="*/ 30 h 30"/>
                <a:gd name="T6" fmla="*/ 0 w 30"/>
                <a:gd name="T7" fmla="*/ 23 h 30"/>
                <a:gd name="T8" fmla="*/ 0 w 30"/>
                <a:gd name="T9" fmla="*/ 7 h 30"/>
                <a:gd name="T10" fmla="*/ 7 w 30"/>
                <a:gd name="T11" fmla="*/ 0 h 30"/>
                <a:gd name="T12" fmla="*/ 23 w 30"/>
                <a:gd name="T13" fmla="*/ 0 h 30"/>
                <a:gd name="T14" fmla="*/ 30 w 30"/>
                <a:gd name="T15" fmla="*/ 7 h 30"/>
                <a:gd name="T16" fmla="*/ 30 w 30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0"/>
                <a:gd name="T29" fmla="*/ 30 w 30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0">
                  <a:moveTo>
                    <a:pt x="30" y="23"/>
                  </a:moveTo>
                  <a:cubicBezTo>
                    <a:pt x="30" y="27"/>
                    <a:pt x="27" y="30"/>
                    <a:pt x="23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3"/>
                    <a:pt x="30" y="7"/>
                  </a:cubicBezTo>
                  <a:lnTo>
                    <a:pt x="3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6" name="Freeform 31"/>
            <p:cNvSpPr>
              <a:spLocks noChangeArrowheads="1"/>
            </p:cNvSpPr>
            <p:nvPr/>
          </p:nvSpPr>
          <p:spPr bwMode="auto">
            <a:xfrm>
              <a:off x="519516" y="274756"/>
              <a:ext cx="83987" cy="88786"/>
            </a:xfrm>
            <a:custGeom>
              <a:avLst/>
              <a:gdLst>
                <a:gd name="T0" fmla="*/ 30 w 30"/>
                <a:gd name="T1" fmla="*/ 24 h 31"/>
                <a:gd name="T2" fmla="*/ 23 w 30"/>
                <a:gd name="T3" fmla="*/ 31 h 31"/>
                <a:gd name="T4" fmla="*/ 7 w 30"/>
                <a:gd name="T5" fmla="*/ 31 h 31"/>
                <a:gd name="T6" fmla="*/ 0 w 30"/>
                <a:gd name="T7" fmla="*/ 24 h 31"/>
                <a:gd name="T8" fmla="*/ 0 w 30"/>
                <a:gd name="T9" fmla="*/ 8 h 31"/>
                <a:gd name="T10" fmla="*/ 7 w 30"/>
                <a:gd name="T11" fmla="*/ 0 h 31"/>
                <a:gd name="T12" fmla="*/ 23 w 30"/>
                <a:gd name="T13" fmla="*/ 0 h 31"/>
                <a:gd name="T14" fmla="*/ 30 w 30"/>
                <a:gd name="T15" fmla="*/ 8 h 31"/>
                <a:gd name="T16" fmla="*/ 30 w 30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1"/>
                <a:gd name="T29" fmla="*/ 30 w 30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1">
                  <a:moveTo>
                    <a:pt x="30" y="24"/>
                  </a:moveTo>
                  <a:cubicBezTo>
                    <a:pt x="30" y="28"/>
                    <a:pt x="27" y="31"/>
                    <a:pt x="23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3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4"/>
                    <a:pt x="30" y="8"/>
                  </a:cubicBezTo>
                  <a:lnTo>
                    <a:pt x="3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7" name="Freeform 32"/>
            <p:cNvSpPr>
              <a:spLocks noChangeArrowheads="1"/>
            </p:cNvSpPr>
            <p:nvPr/>
          </p:nvSpPr>
          <p:spPr bwMode="auto">
            <a:xfrm>
              <a:off x="688689" y="116382"/>
              <a:ext cx="85186" cy="85186"/>
            </a:xfrm>
            <a:custGeom>
              <a:avLst/>
              <a:gdLst>
                <a:gd name="T0" fmla="*/ 30 w 30"/>
                <a:gd name="T1" fmla="*/ 23 h 30"/>
                <a:gd name="T2" fmla="*/ 23 w 30"/>
                <a:gd name="T3" fmla="*/ 30 h 30"/>
                <a:gd name="T4" fmla="*/ 7 w 30"/>
                <a:gd name="T5" fmla="*/ 30 h 30"/>
                <a:gd name="T6" fmla="*/ 0 w 30"/>
                <a:gd name="T7" fmla="*/ 23 h 30"/>
                <a:gd name="T8" fmla="*/ 0 w 30"/>
                <a:gd name="T9" fmla="*/ 7 h 30"/>
                <a:gd name="T10" fmla="*/ 7 w 30"/>
                <a:gd name="T11" fmla="*/ 0 h 30"/>
                <a:gd name="T12" fmla="*/ 23 w 30"/>
                <a:gd name="T13" fmla="*/ 0 h 30"/>
                <a:gd name="T14" fmla="*/ 30 w 30"/>
                <a:gd name="T15" fmla="*/ 7 h 30"/>
                <a:gd name="T16" fmla="*/ 30 w 30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0"/>
                <a:gd name="T29" fmla="*/ 30 w 30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0">
                  <a:moveTo>
                    <a:pt x="30" y="23"/>
                  </a:moveTo>
                  <a:cubicBezTo>
                    <a:pt x="30" y="27"/>
                    <a:pt x="27" y="30"/>
                    <a:pt x="23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3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3"/>
                    <a:pt x="30" y="7"/>
                  </a:cubicBezTo>
                  <a:lnTo>
                    <a:pt x="3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8" name="Freeform 33"/>
            <p:cNvSpPr>
              <a:spLocks noChangeArrowheads="1"/>
            </p:cNvSpPr>
            <p:nvPr/>
          </p:nvSpPr>
          <p:spPr bwMode="auto">
            <a:xfrm>
              <a:off x="688689" y="274756"/>
              <a:ext cx="85186" cy="88786"/>
            </a:xfrm>
            <a:custGeom>
              <a:avLst/>
              <a:gdLst>
                <a:gd name="T0" fmla="*/ 30 w 30"/>
                <a:gd name="T1" fmla="*/ 24 h 31"/>
                <a:gd name="T2" fmla="*/ 23 w 30"/>
                <a:gd name="T3" fmla="*/ 31 h 31"/>
                <a:gd name="T4" fmla="*/ 7 w 30"/>
                <a:gd name="T5" fmla="*/ 31 h 31"/>
                <a:gd name="T6" fmla="*/ 0 w 30"/>
                <a:gd name="T7" fmla="*/ 24 h 31"/>
                <a:gd name="T8" fmla="*/ 0 w 30"/>
                <a:gd name="T9" fmla="*/ 8 h 31"/>
                <a:gd name="T10" fmla="*/ 7 w 30"/>
                <a:gd name="T11" fmla="*/ 0 h 31"/>
                <a:gd name="T12" fmla="*/ 23 w 30"/>
                <a:gd name="T13" fmla="*/ 0 h 31"/>
                <a:gd name="T14" fmla="*/ 30 w 30"/>
                <a:gd name="T15" fmla="*/ 8 h 31"/>
                <a:gd name="T16" fmla="*/ 30 w 30"/>
                <a:gd name="T17" fmla="*/ 24 h 3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0"/>
                <a:gd name="T28" fmla="*/ 0 h 31"/>
                <a:gd name="T29" fmla="*/ 30 w 30"/>
                <a:gd name="T30" fmla="*/ 31 h 31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0" h="31">
                  <a:moveTo>
                    <a:pt x="30" y="24"/>
                  </a:moveTo>
                  <a:cubicBezTo>
                    <a:pt x="30" y="28"/>
                    <a:pt x="27" y="31"/>
                    <a:pt x="23" y="31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3" y="31"/>
                    <a:pt x="0" y="28"/>
                    <a:pt x="0" y="2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0" y="4"/>
                    <a:pt x="30" y="8"/>
                  </a:cubicBezTo>
                  <a:lnTo>
                    <a:pt x="30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  <p:sp>
          <p:nvSpPr>
            <p:cNvPr id="29" name="Freeform 34"/>
            <p:cNvSpPr>
              <a:spLocks noChangeArrowheads="1"/>
            </p:cNvSpPr>
            <p:nvPr/>
          </p:nvSpPr>
          <p:spPr bwMode="auto">
            <a:xfrm>
              <a:off x="176371" y="436730"/>
              <a:ext cx="87586" cy="85186"/>
            </a:xfrm>
            <a:custGeom>
              <a:avLst/>
              <a:gdLst>
                <a:gd name="T0" fmla="*/ 31 w 31"/>
                <a:gd name="T1" fmla="*/ 23 h 30"/>
                <a:gd name="T2" fmla="*/ 24 w 31"/>
                <a:gd name="T3" fmla="*/ 30 h 30"/>
                <a:gd name="T4" fmla="*/ 8 w 31"/>
                <a:gd name="T5" fmla="*/ 30 h 30"/>
                <a:gd name="T6" fmla="*/ 0 w 31"/>
                <a:gd name="T7" fmla="*/ 23 h 30"/>
                <a:gd name="T8" fmla="*/ 0 w 31"/>
                <a:gd name="T9" fmla="*/ 7 h 30"/>
                <a:gd name="T10" fmla="*/ 8 w 31"/>
                <a:gd name="T11" fmla="*/ 0 h 30"/>
                <a:gd name="T12" fmla="*/ 24 w 31"/>
                <a:gd name="T13" fmla="*/ 0 h 30"/>
                <a:gd name="T14" fmla="*/ 31 w 31"/>
                <a:gd name="T15" fmla="*/ 7 h 30"/>
                <a:gd name="T16" fmla="*/ 31 w 31"/>
                <a:gd name="T17" fmla="*/ 23 h 3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31"/>
                <a:gd name="T28" fmla="*/ 0 h 30"/>
                <a:gd name="T29" fmla="*/ 31 w 31"/>
                <a:gd name="T30" fmla="*/ 30 h 3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31" h="30">
                  <a:moveTo>
                    <a:pt x="31" y="23"/>
                  </a:moveTo>
                  <a:cubicBezTo>
                    <a:pt x="31" y="27"/>
                    <a:pt x="28" y="30"/>
                    <a:pt x="24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4" y="30"/>
                    <a:pt x="0" y="27"/>
                    <a:pt x="0" y="2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8" y="0"/>
                    <a:pt x="31" y="3"/>
                    <a:pt x="31" y="7"/>
                  </a:cubicBezTo>
                  <a:lnTo>
                    <a:pt x="31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Calibri" pitchFamily="34" charset="0"/>
                <a:ea typeface="微软雅黑" pitchFamily="34" charset="-122"/>
                <a:cs typeface="+mn-cs"/>
                <a:sym typeface="宋体" pitchFamily="2" charset="-122"/>
              </a:endParaRPr>
            </a:p>
          </p:txBody>
        </p:sp>
      </p:grpSp>
      <p:sp>
        <p:nvSpPr>
          <p:cNvPr id="30" name="Freeform 84"/>
          <p:cNvSpPr>
            <a:spLocks noChangeAspect="1" noEditPoints="1" noChangeArrowheads="1"/>
          </p:cNvSpPr>
          <p:nvPr/>
        </p:nvSpPr>
        <p:spPr bwMode="auto">
          <a:xfrm>
            <a:off x="7169827" y="4205438"/>
            <a:ext cx="333822" cy="333006"/>
          </a:xfrm>
          <a:custGeom>
            <a:avLst/>
            <a:gdLst>
              <a:gd name="T0" fmla="*/ 170 w 170"/>
              <a:gd name="T1" fmla="*/ 0 h 168"/>
              <a:gd name="T2" fmla="*/ 162 w 170"/>
              <a:gd name="T3" fmla="*/ 16 h 168"/>
              <a:gd name="T4" fmla="*/ 170 w 170"/>
              <a:gd name="T5" fmla="*/ 103 h 168"/>
              <a:gd name="T6" fmla="*/ 93 w 170"/>
              <a:gd name="T7" fmla="*/ 119 h 168"/>
              <a:gd name="T8" fmla="*/ 128 w 170"/>
              <a:gd name="T9" fmla="*/ 152 h 168"/>
              <a:gd name="T10" fmla="*/ 42 w 170"/>
              <a:gd name="T11" fmla="*/ 168 h 168"/>
              <a:gd name="T12" fmla="*/ 77 w 170"/>
              <a:gd name="T13" fmla="*/ 152 h 168"/>
              <a:gd name="T14" fmla="*/ 0 w 170"/>
              <a:gd name="T15" fmla="*/ 119 h 168"/>
              <a:gd name="T16" fmla="*/ 6 w 170"/>
              <a:gd name="T17" fmla="*/ 103 h 168"/>
              <a:gd name="T18" fmla="*/ 0 w 170"/>
              <a:gd name="T19" fmla="*/ 16 h 168"/>
              <a:gd name="T20" fmla="*/ 0 w 170"/>
              <a:gd name="T21" fmla="*/ 0 h 168"/>
              <a:gd name="T22" fmla="*/ 122 w 170"/>
              <a:gd name="T23" fmla="*/ 40 h 168"/>
              <a:gd name="T24" fmla="*/ 115 w 170"/>
              <a:gd name="T25" fmla="*/ 44 h 168"/>
              <a:gd name="T26" fmla="*/ 75 w 170"/>
              <a:gd name="T27" fmla="*/ 52 h 168"/>
              <a:gd name="T28" fmla="*/ 73 w 170"/>
              <a:gd name="T29" fmla="*/ 50 h 168"/>
              <a:gd name="T30" fmla="*/ 50 w 170"/>
              <a:gd name="T31" fmla="*/ 67 h 168"/>
              <a:gd name="T32" fmla="*/ 85 w 170"/>
              <a:gd name="T33" fmla="*/ 65 h 168"/>
              <a:gd name="T34" fmla="*/ 89 w 170"/>
              <a:gd name="T35" fmla="*/ 67 h 168"/>
              <a:gd name="T36" fmla="*/ 120 w 170"/>
              <a:gd name="T37" fmla="*/ 52 h 168"/>
              <a:gd name="T38" fmla="*/ 128 w 170"/>
              <a:gd name="T39" fmla="*/ 40 h 168"/>
              <a:gd name="T40" fmla="*/ 113 w 170"/>
              <a:gd name="T41" fmla="*/ 58 h 168"/>
              <a:gd name="T42" fmla="*/ 122 w 170"/>
              <a:gd name="T43" fmla="*/ 85 h 168"/>
              <a:gd name="T44" fmla="*/ 113 w 170"/>
              <a:gd name="T45" fmla="*/ 58 h 168"/>
              <a:gd name="T46" fmla="*/ 101 w 170"/>
              <a:gd name="T47" fmla="*/ 67 h 168"/>
              <a:gd name="T48" fmla="*/ 109 w 170"/>
              <a:gd name="T49" fmla="*/ 85 h 168"/>
              <a:gd name="T50" fmla="*/ 101 w 170"/>
              <a:gd name="T51" fmla="*/ 67 h 168"/>
              <a:gd name="T52" fmla="*/ 87 w 170"/>
              <a:gd name="T53" fmla="*/ 77 h 168"/>
              <a:gd name="T54" fmla="*/ 95 w 170"/>
              <a:gd name="T55" fmla="*/ 85 h 168"/>
              <a:gd name="T56" fmla="*/ 87 w 170"/>
              <a:gd name="T57" fmla="*/ 77 h 168"/>
              <a:gd name="T58" fmla="*/ 75 w 170"/>
              <a:gd name="T59" fmla="*/ 69 h 168"/>
              <a:gd name="T60" fmla="*/ 83 w 170"/>
              <a:gd name="T61" fmla="*/ 85 h 168"/>
              <a:gd name="T62" fmla="*/ 75 w 170"/>
              <a:gd name="T63" fmla="*/ 69 h 168"/>
              <a:gd name="T64" fmla="*/ 63 w 170"/>
              <a:gd name="T65" fmla="*/ 69 h 168"/>
              <a:gd name="T66" fmla="*/ 71 w 170"/>
              <a:gd name="T67" fmla="*/ 85 h 168"/>
              <a:gd name="T68" fmla="*/ 63 w 170"/>
              <a:gd name="T69" fmla="*/ 69 h 168"/>
              <a:gd name="T70" fmla="*/ 48 w 170"/>
              <a:gd name="T71" fmla="*/ 73 h 168"/>
              <a:gd name="T72" fmla="*/ 56 w 170"/>
              <a:gd name="T73" fmla="*/ 85 h 168"/>
              <a:gd name="T74" fmla="*/ 48 w 170"/>
              <a:gd name="T75" fmla="*/ 73 h 168"/>
              <a:gd name="T76" fmla="*/ 146 w 170"/>
              <a:gd name="T77" fmla="*/ 18 h 168"/>
              <a:gd name="T78" fmla="*/ 24 w 170"/>
              <a:gd name="T79" fmla="*/ 101 h 168"/>
              <a:gd name="T80" fmla="*/ 146 w 170"/>
              <a:gd name="T81" fmla="*/ 18 h 168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w 170"/>
              <a:gd name="T124" fmla="*/ 0 h 168"/>
              <a:gd name="T125" fmla="*/ 170 w 170"/>
              <a:gd name="T126" fmla="*/ 168 h 168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T123" t="T124" r="T125" b="T126"/>
            <a:pathLst>
              <a:path w="170" h="168">
                <a:moveTo>
                  <a:pt x="0" y="0"/>
                </a:moveTo>
                <a:lnTo>
                  <a:pt x="170" y="0"/>
                </a:lnTo>
                <a:lnTo>
                  <a:pt x="170" y="16"/>
                </a:lnTo>
                <a:lnTo>
                  <a:pt x="162" y="16"/>
                </a:lnTo>
                <a:lnTo>
                  <a:pt x="162" y="103"/>
                </a:lnTo>
                <a:lnTo>
                  <a:pt x="170" y="103"/>
                </a:lnTo>
                <a:lnTo>
                  <a:pt x="170" y="119"/>
                </a:lnTo>
                <a:lnTo>
                  <a:pt x="93" y="119"/>
                </a:lnTo>
                <a:lnTo>
                  <a:pt x="93" y="152"/>
                </a:lnTo>
                <a:lnTo>
                  <a:pt x="128" y="152"/>
                </a:lnTo>
                <a:lnTo>
                  <a:pt x="128" y="168"/>
                </a:lnTo>
                <a:lnTo>
                  <a:pt x="42" y="168"/>
                </a:lnTo>
                <a:lnTo>
                  <a:pt x="42" y="152"/>
                </a:lnTo>
                <a:lnTo>
                  <a:pt x="77" y="152"/>
                </a:lnTo>
                <a:lnTo>
                  <a:pt x="77" y="119"/>
                </a:lnTo>
                <a:lnTo>
                  <a:pt x="0" y="119"/>
                </a:lnTo>
                <a:lnTo>
                  <a:pt x="0" y="103"/>
                </a:lnTo>
                <a:lnTo>
                  <a:pt x="6" y="103"/>
                </a:lnTo>
                <a:lnTo>
                  <a:pt x="6" y="16"/>
                </a:lnTo>
                <a:lnTo>
                  <a:pt x="0" y="16"/>
                </a:lnTo>
                <a:lnTo>
                  <a:pt x="0" y="0"/>
                </a:lnTo>
                <a:lnTo>
                  <a:pt x="0" y="0"/>
                </a:lnTo>
                <a:close/>
                <a:moveTo>
                  <a:pt x="128" y="40"/>
                </a:moveTo>
                <a:lnTo>
                  <a:pt x="122" y="40"/>
                </a:lnTo>
                <a:lnTo>
                  <a:pt x="113" y="40"/>
                </a:lnTo>
                <a:lnTo>
                  <a:pt x="115" y="44"/>
                </a:lnTo>
                <a:lnTo>
                  <a:pt x="87" y="61"/>
                </a:lnTo>
                <a:lnTo>
                  <a:pt x="75" y="52"/>
                </a:lnTo>
                <a:lnTo>
                  <a:pt x="75" y="50"/>
                </a:lnTo>
                <a:lnTo>
                  <a:pt x="73" y="50"/>
                </a:lnTo>
                <a:lnTo>
                  <a:pt x="48" y="61"/>
                </a:lnTo>
                <a:lnTo>
                  <a:pt x="50" y="67"/>
                </a:lnTo>
                <a:lnTo>
                  <a:pt x="73" y="56"/>
                </a:lnTo>
                <a:lnTo>
                  <a:pt x="85" y="65"/>
                </a:lnTo>
                <a:lnTo>
                  <a:pt x="87" y="67"/>
                </a:lnTo>
                <a:lnTo>
                  <a:pt x="89" y="67"/>
                </a:lnTo>
                <a:lnTo>
                  <a:pt x="117" y="48"/>
                </a:lnTo>
                <a:lnTo>
                  <a:pt x="120" y="52"/>
                </a:lnTo>
                <a:lnTo>
                  <a:pt x="124" y="46"/>
                </a:lnTo>
                <a:lnTo>
                  <a:pt x="128" y="40"/>
                </a:lnTo>
                <a:lnTo>
                  <a:pt x="128" y="40"/>
                </a:lnTo>
                <a:close/>
                <a:moveTo>
                  <a:pt x="113" y="58"/>
                </a:moveTo>
                <a:lnTo>
                  <a:pt x="113" y="85"/>
                </a:lnTo>
                <a:lnTo>
                  <a:pt x="122" y="85"/>
                </a:lnTo>
                <a:lnTo>
                  <a:pt x="122" y="58"/>
                </a:lnTo>
                <a:lnTo>
                  <a:pt x="113" y="58"/>
                </a:lnTo>
                <a:lnTo>
                  <a:pt x="113" y="58"/>
                </a:lnTo>
                <a:close/>
                <a:moveTo>
                  <a:pt x="101" y="67"/>
                </a:moveTo>
                <a:lnTo>
                  <a:pt x="101" y="85"/>
                </a:lnTo>
                <a:lnTo>
                  <a:pt x="109" y="85"/>
                </a:lnTo>
                <a:lnTo>
                  <a:pt x="109" y="67"/>
                </a:lnTo>
                <a:lnTo>
                  <a:pt x="101" y="67"/>
                </a:lnTo>
                <a:lnTo>
                  <a:pt x="101" y="67"/>
                </a:lnTo>
                <a:close/>
                <a:moveTo>
                  <a:pt x="87" y="77"/>
                </a:moveTo>
                <a:lnTo>
                  <a:pt x="87" y="85"/>
                </a:lnTo>
                <a:lnTo>
                  <a:pt x="95" y="85"/>
                </a:lnTo>
                <a:lnTo>
                  <a:pt x="95" y="77"/>
                </a:lnTo>
                <a:lnTo>
                  <a:pt x="87" y="77"/>
                </a:lnTo>
                <a:lnTo>
                  <a:pt x="87" y="77"/>
                </a:lnTo>
                <a:close/>
                <a:moveTo>
                  <a:pt x="75" y="69"/>
                </a:moveTo>
                <a:lnTo>
                  <a:pt x="75" y="85"/>
                </a:lnTo>
                <a:lnTo>
                  <a:pt x="83" y="85"/>
                </a:lnTo>
                <a:lnTo>
                  <a:pt x="83" y="69"/>
                </a:lnTo>
                <a:lnTo>
                  <a:pt x="75" y="69"/>
                </a:lnTo>
                <a:lnTo>
                  <a:pt x="75" y="69"/>
                </a:lnTo>
                <a:close/>
                <a:moveTo>
                  <a:pt x="63" y="69"/>
                </a:moveTo>
                <a:lnTo>
                  <a:pt x="63" y="85"/>
                </a:lnTo>
                <a:lnTo>
                  <a:pt x="71" y="85"/>
                </a:lnTo>
                <a:lnTo>
                  <a:pt x="71" y="69"/>
                </a:lnTo>
                <a:lnTo>
                  <a:pt x="63" y="69"/>
                </a:lnTo>
                <a:lnTo>
                  <a:pt x="63" y="69"/>
                </a:lnTo>
                <a:close/>
                <a:moveTo>
                  <a:pt x="48" y="73"/>
                </a:moveTo>
                <a:lnTo>
                  <a:pt x="48" y="85"/>
                </a:lnTo>
                <a:lnTo>
                  <a:pt x="56" y="85"/>
                </a:lnTo>
                <a:lnTo>
                  <a:pt x="56" y="73"/>
                </a:lnTo>
                <a:lnTo>
                  <a:pt x="48" y="73"/>
                </a:lnTo>
                <a:lnTo>
                  <a:pt x="48" y="73"/>
                </a:lnTo>
                <a:close/>
                <a:moveTo>
                  <a:pt x="146" y="18"/>
                </a:moveTo>
                <a:lnTo>
                  <a:pt x="24" y="18"/>
                </a:lnTo>
                <a:lnTo>
                  <a:pt x="24" y="101"/>
                </a:lnTo>
                <a:lnTo>
                  <a:pt x="146" y="101"/>
                </a:lnTo>
                <a:lnTo>
                  <a:pt x="146" y="1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itchFamily="34" charset="0"/>
              <a:ea typeface="微软雅黑" pitchFamily="34" charset="-122"/>
              <a:cs typeface="+mn-cs"/>
              <a:sym typeface="宋体" pitchFamily="2" charset="-122"/>
            </a:endParaRPr>
          </a:p>
        </p:txBody>
      </p:sp>
      <p:sp>
        <p:nvSpPr>
          <p:cNvPr id="31" name="Freeform 9"/>
          <p:cNvSpPr>
            <a:spLocks noChangeAspect="1" noEditPoints="1" noChangeArrowheads="1"/>
          </p:cNvSpPr>
          <p:nvPr/>
        </p:nvSpPr>
        <p:spPr bwMode="auto">
          <a:xfrm>
            <a:off x="9150738" y="4205437"/>
            <a:ext cx="361886" cy="333007"/>
          </a:xfrm>
          <a:custGeom>
            <a:avLst/>
            <a:gdLst>
              <a:gd name="T0" fmla="*/ 141 w 181"/>
              <a:gd name="T1" fmla="*/ 0 h 165"/>
              <a:gd name="T2" fmla="*/ 149 w 181"/>
              <a:gd name="T3" fmla="*/ 8 h 165"/>
              <a:gd name="T4" fmla="*/ 134 w 181"/>
              <a:gd name="T5" fmla="*/ 47 h 165"/>
              <a:gd name="T6" fmla="*/ 33 w 181"/>
              <a:gd name="T7" fmla="*/ 14 h 165"/>
              <a:gd name="T8" fmla="*/ 39 w 181"/>
              <a:gd name="T9" fmla="*/ 20 h 165"/>
              <a:gd name="T10" fmla="*/ 51 w 181"/>
              <a:gd name="T11" fmla="*/ 31 h 165"/>
              <a:gd name="T12" fmla="*/ 33 w 181"/>
              <a:gd name="T13" fmla="*/ 39 h 165"/>
              <a:gd name="T14" fmla="*/ 39 w 181"/>
              <a:gd name="T15" fmla="*/ 45 h 165"/>
              <a:gd name="T16" fmla="*/ 51 w 181"/>
              <a:gd name="T17" fmla="*/ 55 h 165"/>
              <a:gd name="T18" fmla="*/ 33 w 181"/>
              <a:gd name="T19" fmla="*/ 63 h 165"/>
              <a:gd name="T20" fmla="*/ 39 w 181"/>
              <a:gd name="T21" fmla="*/ 67 h 165"/>
              <a:gd name="T22" fmla="*/ 51 w 181"/>
              <a:gd name="T23" fmla="*/ 77 h 165"/>
              <a:gd name="T24" fmla="*/ 33 w 181"/>
              <a:gd name="T25" fmla="*/ 86 h 165"/>
              <a:gd name="T26" fmla="*/ 39 w 181"/>
              <a:gd name="T27" fmla="*/ 90 h 165"/>
              <a:gd name="T28" fmla="*/ 51 w 181"/>
              <a:gd name="T29" fmla="*/ 100 h 165"/>
              <a:gd name="T30" fmla="*/ 33 w 181"/>
              <a:gd name="T31" fmla="*/ 110 h 165"/>
              <a:gd name="T32" fmla="*/ 39 w 181"/>
              <a:gd name="T33" fmla="*/ 116 h 165"/>
              <a:gd name="T34" fmla="*/ 51 w 181"/>
              <a:gd name="T35" fmla="*/ 126 h 165"/>
              <a:gd name="T36" fmla="*/ 33 w 181"/>
              <a:gd name="T37" fmla="*/ 134 h 165"/>
              <a:gd name="T38" fmla="*/ 33 w 181"/>
              <a:gd name="T39" fmla="*/ 151 h 165"/>
              <a:gd name="T40" fmla="*/ 134 w 181"/>
              <a:gd name="T41" fmla="*/ 118 h 165"/>
              <a:gd name="T42" fmla="*/ 149 w 181"/>
              <a:gd name="T43" fmla="*/ 157 h 165"/>
              <a:gd name="T44" fmla="*/ 141 w 181"/>
              <a:gd name="T45" fmla="*/ 165 h 165"/>
              <a:gd name="T46" fmla="*/ 19 w 181"/>
              <a:gd name="T47" fmla="*/ 165 h 165"/>
              <a:gd name="T48" fmla="*/ 19 w 181"/>
              <a:gd name="T49" fmla="*/ 146 h 165"/>
              <a:gd name="T50" fmla="*/ 0 w 181"/>
              <a:gd name="T51" fmla="*/ 132 h 165"/>
              <a:gd name="T52" fmla="*/ 19 w 181"/>
              <a:gd name="T53" fmla="*/ 120 h 165"/>
              <a:gd name="T54" fmla="*/ 0 w 181"/>
              <a:gd name="T55" fmla="*/ 108 h 165"/>
              <a:gd name="T56" fmla="*/ 19 w 181"/>
              <a:gd name="T57" fmla="*/ 98 h 165"/>
              <a:gd name="T58" fmla="*/ 0 w 181"/>
              <a:gd name="T59" fmla="*/ 83 h 165"/>
              <a:gd name="T60" fmla="*/ 19 w 181"/>
              <a:gd name="T61" fmla="*/ 75 h 165"/>
              <a:gd name="T62" fmla="*/ 0 w 181"/>
              <a:gd name="T63" fmla="*/ 61 h 165"/>
              <a:gd name="T64" fmla="*/ 19 w 181"/>
              <a:gd name="T65" fmla="*/ 51 h 165"/>
              <a:gd name="T66" fmla="*/ 0 w 181"/>
              <a:gd name="T67" fmla="*/ 39 h 165"/>
              <a:gd name="T68" fmla="*/ 19 w 181"/>
              <a:gd name="T69" fmla="*/ 8 h 165"/>
              <a:gd name="T70" fmla="*/ 27 w 181"/>
              <a:gd name="T71" fmla="*/ 0 h 165"/>
              <a:gd name="T72" fmla="*/ 63 w 181"/>
              <a:gd name="T73" fmla="*/ 79 h 165"/>
              <a:gd name="T74" fmla="*/ 84 w 181"/>
              <a:gd name="T75" fmla="*/ 88 h 165"/>
              <a:gd name="T76" fmla="*/ 63 w 181"/>
              <a:gd name="T77" fmla="*/ 79 h 165"/>
              <a:gd name="T78" fmla="*/ 63 w 181"/>
              <a:gd name="T79" fmla="*/ 61 h 165"/>
              <a:gd name="T80" fmla="*/ 100 w 181"/>
              <a:gd name="T81" fmla="*/ 69 h 165"/>
              <a:gd name="T82" fmla="*/ 63 w 181"/>
              <a:gd name="T83" fmla="*/ 61 h 165"/>
              <a:gd name="T84" fmla="*/ 63 w 181"/>
              <a:gd name="T85" fmla="*/ 45 h 165"/>
              <a:gd name="T86" fmla="*/ 116 w 181"/>
              <a:gd name="T87" fmla="*/ 53 h 165"/>
              <a:gd name="T88" fmla="*/ 63 w 181"/>
              <a:gd name="T89" fmla="*/ 45 h 165"/>
              <a:gd name="T90" fmla="*/ 63 w 181"/>
              <a:gd name="T91" fmla="*/ 29 h 165"/>
              <a:gd name="T92" fmla="*/ 116 w 181"/>
              <a:gd name="T93" fmla="*/ 35 h 165"/>
              <a:gd name="T94" fmla="*/ 63 w 181"/>
              <a:gd name="T95" fmla="*/ 29 h 165"/>
              <a:gd name="T96" fmla="*/ 84 w 181"/>
              <a:gd name="T97" fmla="*/ 130 h 165"/>
              <a:gd name="T98" fmla="*/ 106 w 181"/>
              <a:gd name="T99" fmla="*/ 130 h 165"/>
              <a:gd name="T100" fmla="*/ 86 w 181"/>
              <a:gd name="T101" fmla="*/ 108 h 165"/>
              <a:gd name="T102" fmla="*/ 84 w 181"/>
              <a:gd name="T103" fmla="*/ 130 h 165"/>
              <a:gd name="T104" fmla="*/ 161 w 181"/>
              <a:gd name="T105" fmla="*/ 37 h 165"/>
              <a:gd name="T106" fmla="*/ 116 w 181"/>
              <a:gd name="T107" fmla="*/ 120 h 165"/>
              <a:gd name="T108" fmla="*/ 161 w 181"/>
              <a:gd name="T109" fmla="*/ 37 h 165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181"/>
              <a:gd name="T166" fmla="*/ 0 h 165"/>
              <a:gd name="T167" fmla="*/ 181 w 181"/>
              <a:gd name="T168" fmla="*/ 165 h 165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181" h="165">
                <a:moveTo>
                  <a:pt x="27" y="0"/>
                </a:moveTo>
                <a:lnTo>
                  <a:pt x="141" y="0"/>
                </a:lnTo>
                <a:lnTo>
                  <a:pt x="149" y="0"/>
                </a:lnTo>
                <a:lnTo>
                  <a:pt x="149" y="8"/>
                </a:lnTo>
                <a:lnTo>
                  <a:pt x="149" y="35"/>
                </a:lnTo>
                <a:lnTo>
                  <a:pt x="134" y="47"/>
                </a:lnTo>
                <a:lnTo>
                  <a:pt x="134" y="14"/>
                </a:lnTo>
                <a:lnTo>
                  <a:pt x="33" y="14"/>
                </a:lnTo>
                <a:lnTo>
                  <a:pt x="33" y="25"/>
                </a:lnTo>
                <a:lnTo>
                  <a:pt x="39" y="20"/>
                </a:lnTo>
                <a:lnTo>
                  <a:pt x="47" y="18"/>
                </a:lnTo>
                <a:lnTo>
                  <a:pt x="51" y="31"/>
                </a:lnTo>
                <a:lnTo>
                  <a:pt x="45" y="35"/>
                </a:lnTo>
                <a:lnTo>
                  <a:pt x="33" y="39"/>
                </a:lnTo>
                <a:lnTo>
                  <a:pt x="33" y="47"/>
                </a:lnTo>
                <a:lnTo>
                  <a:pt x="39" y="45"/>
                </a:lnTo>
                <a:lnTo>
                  <a:pt x="47" y="41"/>
                </a:lnTo>
                <a:lnTo>
                  <a:pt x="51" y="55"/>
                </a:lnTo>
                <a:lnTo>
                  <a:pt x="45" y="57"/>
                </a:lnTo>
                <a:lnTo>
                  <a:pt x="33" y="63"/>
                </a:lnTo>
                <a:lnTo>
                  <a:pt x="33" y="71"/>
                </a:lnTo>
                <a:lnTo>
                  <a:pt x="39" y="67"/>
                </a:lnTo>
                <a:lnTo>
                  <a:pt x="47" y="65"/>
                </a:lnTo>
                <a:lnTo>
                  <a:pt x="51" y="77"/>
                </a:lnTo>
                <a:lnTo>
                  <a:pt x="45" y="81"/>
                </a:lnTo>
                <a:lnTo>
                  <a:pt x="33" y="86"/>
                </a:lnTo>
                <a:lnTo>
                  <a:pt x="33" y="94"/>
                </a:lnTo>
                <a:lnTo>
                  <a:pt x="39" y="90"/>
                </a:lnTo>
                <a:lnTo>
                  <a:pt x="47" y="88"/>
                </a:lnTo>
                <a:lnTo>
                  <a:pt x="51" y="100"/>
                </a:lnTo>
                <a:lnTo>
                  <a:pt x="45" y="104"/>
                </a:lnTo>
                <a:lnTo>
                  <a:pt x="33" y="110"/>
                </a:lnTo>
                <a:lnTo>
                  <a:pt x="33" y="118"/>
                </a:lnTo>
                <a:lnTo>
                  <a:pt x="39" y="116"/>
                </a:lnTo>
                <a:lnTo>
                  <a:pt x="47" y="112"/>
                </a:lnTo>
                <a:lnTo>
                  <a:pt x="51" y="126"/>
                </a:lnTo>
                <a:lnTo>
                  <a:pt x="45" y="128"/>
                </a:lnTo>
                <a:lnTo>
                  <a:pt x="33" y="134"/>
                </a:lnTo>
                <a:lnTo>
                  <a:pt x="33" y="146"/>
                </a:lnTo>
                <a:lnTo>
                  <a:pt x="33" y="151"/>
                </a:lnTo>
                <a:lnTo>
                  <a:pt x="134" y="151"/>
                </a:lnTo>
                <a:lnTo>
                  <a:pt x="134" y="118"/>
                </a:lnTo>
                <a:lnTo>
                  <a:pt x="149" y="106"/>
                </a:lnTo>
                <a:lnTo>
                  <a:pt x="149" y="157"/>
                </a:lnTo>
                <a:lnTo>
                  <a:pt x="149" y="165"/>
                </a:lnTo>
                <a:lnTo>
                  <a:pt x="141" y="165"/>
                </a:lnTo>
                <a:lnTo>
                  <a:pt x="27" y="165"/>
                </a:lnTo>
                <a:lnTo>
                  <a:pt x="19" y="165"/>
                </a:lnTo>
                <a:lnTo>
                  <a:pt x="19" y="157"/>
                </a:lnTo>
                <a:lnTo>
                  <a:pt x="19" y="146"/>
                </a:lnTo>
                <a:lnTo>
                  <a:pt x="4" y="146"/>
                </a:lnTo>
                <a:lnTo>
                  <a:pt x="0" y="132"/>
                </a:lnTo>
                <a:lnTo>
                  <a:pt x="19" y="124"/>
                </a:lnTo>
                <a:lnTo>
                  <a:pt x="19" y="120"/>
                </a:lnTo>
                <a:lnTo>
                  <a:pt x="4" y="120"/>
                </a:lnTo>
                <a:lnTo>
                  <a:pt x="0" y="108"/>
                </a:lnTo>
                <a:lnTo>
                  <a:pt x="19" y="100"/>
                </a:lnTo>
                <a:lnTo>
                  <a:pt x="19" y="98"/>
                </a:lnTo>
                <a:lnTo>
                  <a:pt x="4" y="98"/>
                </a:lnTo>
                <a:lnTo>
                  <a:pt x="0" y="83"/>
                </a:lnTo>
                <a:lnTo>
                  <a:pt x="19" y="77"/>
                </a:lnTo>
                <a:lnTo>
                  <a:pt x="19" y="75"/>
                </a:lnTo>
                <a:lnTo>
                  <a:pt x="4" y="75"/>
                </a:lnTo>
                <a:lnTo>
                  <a:pt x="0" y="61"/>
                </a:lnTo>
                <a:lnTo>
                  <a:pt x="19" y="53"/>
                </a:lnTo>
                <a:lnTo>
                  <a:pt x="19" y="51"/>
                </a:lnTo>
                <a:lnTo>
                  <a:pt x="4" y="51"/>
                </a:lnTo>
                <a:lnTo>
                  <a:pt x="0" y="39"/>
                </a:lnTo>
                <a:lnTo>
                  <a:pt x="19" y="31"/>
                </a:lnTo>
                <a:lnTo>
                  <a:pt x="19" y="8"/>
                </a:lnTo>
                <a:lnTo>
                  <a:pt x="19" y="0"/>
                </a:lnTo>
                <a:lnTo>
                  <a:pt x="27" y="0"/>
                </a:lnTo>
                <a:lnTo>
                  <a:pt x="27" y="0"/>
                </a:lnTo>
                <a:close/>
                <a:moveTo>
                  <a:pt x="63" y="79"/>
                </a:moveTo>
                <a:lnTo>
                  <a:pt x="63" y="88"/>
                </a:lnTo>
                <a:lnTo>
                  <a:pt x="84" y="88"/>
                </a:lnTo>
                <a:lnTo>
                  <a:pt x="84" y="79"/>
                </a:lnTo>
                <a:lnTo>
                  <a:pt x="63" y="79"/>
                </a:lnTo>
                <a:lnTo>
                  <a:pt x="63" y="79"/>
                </a:lnTo>
                <a:close/>
                <a:moveTo>
                  <a:pt x="63" y="61"/>
                </a:moveTo>
                <a:lnTo>
                  <a:pt x="63" y="69"/>
                </a:lnTo>
                <a:lnTo>
                  <a:pt x="100" y="69"/>
                </a:lnTo>
                <a:lnTo>
                  <a:pt x="100" y="61"/>
                </a:lnTo>
                <a:lnTo>
                  <a:pt x="63" y="61"/>
                </a:lnTo>
                <a:lnTo>
                  <a:pt x="63" y="61"/>
                </a:lnTo>
                <a:close/>
                <a:moveTo>
                  <a:pt x="63" y="45"/>
                </a:moveTo>
                <a:lnTo>
                  <a:pt x="63" y="53"/>
                </a:lnTo>
                <a:lnTo>
                  <a:pt x="116" y="53"/>
                </a:lnTo>
                <a:lnTo>
                  <a:pt x="116" y="45"/>
                </a:lnTo>
                <a:lnTo>
                  <a:pt x="63" y="45"/>
                </a:lnTo>
                <a:lnTo>
                  <a:pt x="63" y="45"/>
                </a:lnTo>
                <a:close/>
                <a:moveTo>
                  <a:pt x="63" y="29"/>
                </a:moveTo>
                <a:lnTo>
                  <a:pt x="63" y="35"/>
                </a:lnTo>
                <a:lnTo>
                  <a:pt x="116" y="35"/>
                </a:lnTo>
                <a:lnTo>
                  <a:pt x="116" y="29"/>
                </a:lnTo>
                <a:lnTo>
                  <a:pt x="63" y="29"/>
                </a:lnTo>
                <a:lnTo>
                  <a:pt x="63" y="29"/>
                </a:lnTo>
                <a:close/>
                <a:moveTo>
                  <a:pt x="84" y="130"/>
                </a:moveTo>
                <a:lnTo>
                  <a:pt x="96" y="130"/>
                </a:lnTo>
                <a:lnTo>
                  <a:pt x="106" y="130"/>
                </a:lnTo>
                <a:lnTo>
                  <a:pt x="96" y="118"/>
                </a:lnTo>
                <a:lnTo>
                  <a:pt x="86" y="108"/>
                </a:lnTo>
                <a:lnTo>
                  <a:pt x="86" y="120"/>
                </a:lnTo>
                <a:lnTo>
                  <a:pt x="84" y="130"/>
                </a:lnTo>
                <a:lnTo>
                  <a:pt x="84" y="130"/>
                </a:lnTo>
                <a:close/>
                <a:moveTo>
                  <a:pt x="161" y="37"/>
                </a:moveTo>
                <a:lnTo>
                  <a:pt x="96" y="100"/>
                </a:lnTo>
                <a:lnTo>
                  <a:pt x="116" y="120"/>
                </a:lnTo>
                <a:lnTo>
                  <a:pt x="181" y="57"/>
                </a:lnTo>
                <a:lnTo>
                  <a:pt x="161" y="3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itchFamily="34" charset="0"/>
              <a:ea typeface="微软雅黑" pitchFamily="34" charset="-122"/>
              <a:cs typeface="+mn-cs"/>
              <a:sym typeface="宋体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8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60"/>
                            </p:stCondLst>
                            <p:childTnLst>
                              <p:par>
                                <p:cTn id="1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0" grpId="0" animBg="1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DFD28DA6-329D-4604-8DCD-BC585F5DB195}"/>
              </a:ext>
            </a:extLst>
          </p:cNvPr>
          <p:cNvCxnSpPr>
            <a:cxnSpLocks/>
          </p:cNvCxnSpPr>
          <p:nvPr/>
        </p:nvCxnSpPr>
        <p:spPr>
          <a:xfrm flipV="1">
            <a:off x="1162050" y="4659086"/>
            <a:ext cx="1929493" cy="19866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:a16="http://schemas.microsoft.com/office/drawing/2014/main" id="{2B1C1069-44D5-4F1A-8154-6E035B2F95CB}"/>
              </a:ext>
            </a:extLst>
          </p:cNvPr>
          <p:cNvSpPr/>
          <p:nvPr/>
        </p:nvSpPr>
        <p:spPr>
          <a:xfrm>
            <a:off x="1059475" y="757237"/>
            <a:ext cx="10134600" cy="53446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F167055-C59A-40F8-B7A3-6703ABC00054}"/>
              </a:ext>
            </a:extLst>
          </p:cNvPr>
          <p:cNvSpPr txBox="1"/>
          <p:nvPr/>
        </p:nvSpPr>
        <p:spPr>
          <a:xfrm>
            <a:off x="2375516" y="1763413"/>
            <a:ext cx="19912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检查点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26FD88B-BC58-4E46-81A2-FB4AFEA5711F}"/>
              </a:ext>
            </a:extLst>
          </p:cNvPr>
          <p:cNvCxnSpPr>
            <a:cxnSpLocks/>
          </p:cNvCxnSpPr>
          <p:nvPr/>
        </p:nvCxnSpPr>
        <p:spPr>
          <a:xfrm>
            <a:off x="11029892" y="2633296"/>
            <a:ext cx="0" cy="335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242E7FEF-68AF-4BD0-896B-21EEC84F552C}"/>
              </a:ext>
            </a:extLst>
          </p:cNvPr>
          <p:cNvCxnSpPr>
            <a:cxnSpLocks/>
          </p:cNvCxnSpPr>
          <p:nvPr/>
        </p:nvCxnSpPr>
        <p:spPr>
          <a:xfrm>
            <a:off x="2240513" y="1943100"/>
            <a:ext cx="0" cy="4953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>
            <a:extLst>
              <a:ext uri="{FF2B5EF4-FFF2-40B4-BE49-F238E27FC236}">
                <a16:creationId xmlns:a16="http://schemas.microsoft.com/office/drawing/2014/main" id="{5ED5B47A-1F0E-4E44-ABA8-BD1753C9A7C7}"/>
              </a:ext>
            </a:extLst>
          </p:cNvPr>
          <p:cNvGrpSpPr/>
          <p:nvPr/>
        </p:nvGrpSpPr>
        <p:grpSpPr>
          <a:xfrm>
            <a:off x="4299693" y="2672176"/>
            <a:ext cx="4873382" cy="400110"/>
            <a:chOff x="4299693" y="2672176"/>
            <a:chExt cx="4873382" cy="400110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BBB31C4-CE65-4CC5-8D19-1BCC3E29C4C5}"/>
                </a:ext>
              </a:extLst>
            </p:cNvPr>
            <p:cNvSpPr txBox="1"/>
            <p:nvPr/>
          </p:nvSpPr>
          <p:spPr>
            <a:xfrm>
              <a:off x="4299693" y="2672176"/>
              <a:ext cx="1394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ea"/>
                  <a:sym typeface="+mn-lt"/>
                </a:rPr>
                <a:t>•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 持续集成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4EE518FD-4FAF-4E82-BB58-39D8F50B7804}"/>
                </a:ext>
              </a:extLst>
            </p:cNvPr>
            <p:cNvSpPr txBox="1"/>
            <p:nvPr/>
          </p:nvSpPr>
          <p:spPr>
            <a:xfrm>
              <a:off x="6604743" y="2672176"/>
              <a:ext cx="256833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Continues Integration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D0B45EB2-E477-4C4E-B554-331ACFE070BC}"/>
              </a:ext>
            </a:extLst>
          </p:cNvPr>
          <p:cNvGrpSpPr/>
          <p:nvPr/>
        </p:nvGrpSpPr>
        <p:grpSpPr>
          <a:xfrm>
            <a:off x="4299693" y="2090900"/>
            <a:ext cx="4206533" cy="400110"/>
            <a:chOff x="4299693" y="2090900"/>
            <a:chExt cx="4206533" cy="400110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247FF5FB-12D8-446B-ABBE-1642225978B9}"/>
                </a:ext>
              </a:extLst>
            </p:cNvPr>
            <p:cNvSpPr txBox="1"/>
            <p:nvPr/>
          </p:nvSpPr>
          <p:spPr>
            <a:xfrm>
              <a:off x="4299693" y="2090900"/>
              <a:ext cx="141096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• 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版本控制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902C017B-1AF2-405E-A8F9-3C4CF9BBFA20}"/>
                </a:ext>
              </a:extLst>
            </p:cNvPr>
            <p:cNvSpPr txBox="1"/>
            <p:nvPr/>
          </p:nvSpPr>
          <p:spPr>
            <a:xfrm>
              <a:off x="6604743" y="2090900"/>
              <a:ext cx="19014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Version Control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3BC4823-16F0-4161-8582-278AB8F9E505}"/>
              </a:ext>
            </a:extLst>
          </p:cNvPr>
          <p:cNvGrpSpPr/>
          <p:nvPr/>
        </p:nvGrpSpPr>
        <p:grpSpPr>
          <a:xfrm>
            <a:off x="4299693" y="4416004"/>
            <a:ext cx="4690639" cy="400110"/>
            <a:chOff x="4299693" y="4416004"/>
            <a:chExt cx="4690639" cy="400110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B4DB0D83-EC2A-4C2E-A346-DD12C964A1F8}"/>
                </a:ext>
              </a:extLst>
            </p:cNvPr>
            <p:cNvSpPr txBox="1"/>
            <p:nvPr/>
          </p:nvSpPr>
          <p:spPr>
            <a:xfrm>
              <a:off x="4299693" y="4416004"/>
              <a:ext cx="19912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ea"/>
                  <a:sym typeface="+mn-lt"/>
                </a:rPr>
                <a:t>• 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开发模式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44E0277-B3CE-4EDF-9F30-2691A5E5310F}"/>
                </a:ext>
              </a:extLst>
            </p:cNvPr>
            <p:cNvSpPr txBox="1"/>
            <p:nvPr/>
          </p:nvSpPr>
          <p:spPr>
            <a:xfrm>
              <a:off x="6604743" y="4416004"/>
              <a:ext cx="23855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Development Mode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AE2D26D5-8B4E-431F-94D3-5A395E05C416}"/>
              </a:ext>
            </a:extLst>
          </p:cNvPr>
          <p:cNvGrpSpPr/>
          <p:nvPr/>
        </p:nvGrpSpPr>
        <p:grpSpPr>
          <a:xfrm>
            <a:off x="4299693" y="3834728"/>
            <a:ext cx="4919868" cy="400110"/>
            <a:chOff x="4299693" y="3834728"/>
            <a:chExt cx="4919868" cy="400110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C1B0F81-D9AB-4127-AAA5-2C1139201F18}"/>
                </a:ext>
              </a:extLst>
            </p:cNvPr>
            <p:cNvSpPr txBox="1"/>
            <p:nvPr/>
          </p:nvSpPr>
          <p:spPr>
            <a:xfrm>
              <a:off x="4299693" y="3834728"/>
              <a:ext cx="138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ea"/>
                  <a:sym typeface="+mn-lt"/>
                </a:rPr>
                <a:t>• 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团队交流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980102B1-1A0C-4E87-BDA2-8BA2D37780BF}"/>
                </a:ext>
              </a:extLst>
            </p:cNvPr>
            <p:cNvSpPr txBox="1"/>
            <p:nvPr/>
          </p:nvSpPr>
          <p:spPr>
            <a:xfrm>
              <a:off x="6604743" y="3834728"/>
              <a:ext cx="26148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Team Communication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5BACAFC-12DC-4809-9DA4-97EB34B3B551}"/>
              </a:ext>
            </a:extLst>
          </p:cNvPr>
          <p:cNvGrpSpPr/>
          <p:nvPr/>
        </p:nvGrpSpPr>
        <p:grpSpPr>
          <a:xfrm>
            <a:off x="4299693" y="3253452"/>
            <a:ext cx="4656976" cy="400110"/>
            <a:chOff x="4299693" y="3253452"/>
            <a:chExt cx="4656976" cy="400110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40F2B17-D1CB-4387-B831-28A91B5A545C}"/>
                </a:ext>
              </a:extLst>
            </p:cNvPr>
            <p:cNvSpPr txBox="1"/>
            <p:nvPr/>
          </p:nvSpPr>
          <p:spPr>
            <a:xfrm>
              <a:off x="4299693" y="3253452"/>
              <a:ext cx="28119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F0502020204030204"/>
                  <a:ea typeface="等线" panose="02010600030101010101" pitchFamily="2" charset="-122"/>
                  <a:cs typeface="+mn-ea"/>
                  <a:sym typeface="+mn-lt"/>
                </a:rPr>
                <a:t>• 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团队合作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4A8D84F7-DEDF-41B5-B388-EBFD16B72D44}"/>
                </a:ext>
              </a:extLst>
            </p:cNvPr>
            <p:cNvSpPr txBox="1"/>
            <p:nvPr/>
          </p:nvSpPr>
          <p:spPr>
            <a:xfrm>
              <a:off x="6604743" y="3253452"/>
              <a:ext cx="235192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Team Collaboration</a:t>
              </a:r>
              <a:endPara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F4567B6A-ADD1-48E8-BB50-C5F832F341DD}"/>
              </a:ext>
            </a:extLst>
          </p:cNvPr>
          <p:cNvSpPr txBox="1"/>
          <p:nvPr/>
        </p:nvSpPr>
        <p:spPr>
          <a:xfrm rot="5400000">
            <a:off x="226262" y="3214229"/>
            <a:ext cx="3508204" cy="76944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CONTENTS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Oval 6">
            <a:extLst>
              <a:ext uri="{FF2B5EF4-FFF2-40B4-BE49-F238E27FC236}">
                <a16:creationId xmlns:a16="http://schemas.microsoft.com/office/drawing/2014/main" id="{F6315116-FE13-4BC0-8B71-220365A5D88D}"/>
              </a:ext>
            </a:extLst>
          </p:cNvPr>
          <p:cNvSpPr/>
          <p:nvPr/>
        </p:nvSpPr>
        <p:spPr>
          <a:xfrm>
            <a:off x="529218" y="502753"/>
            <a:ext cx="682491" cy="684894"/>
          </a:xfrm>
          <a:prstGeom prst="ellipse">
            <a:avLst/>
          </a:prstGeom>
          <a:solidFill>
            <a:srgbClr val="268F9C"/>
          </a:solidFill>
          <a:ln w="25400" cap="flat" cmpd="sng" algn="ctr">
            <a:solidFill>
              <a:srgbClr val="FFFFFF"/>
            </a:solidFill>
            <a:prstDash val="solid"/>
            <a:miter lim="800000"/>
          </a:ln>
          <a:effectLst/>
        </p:spPr>
        <p:txBody>
          <a:bodyPr wrap="none" lIns="0" tIns="0" rIns="0" bIns="0" anchor="ctr"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8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022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千图PPT彼岸天：ID 8661124库_组合 1"/>
          <p:cNvGrpSpPr/>
          <p:nvPr/>
        </p:nvGrpSpPr>
        <p:grpSpPr>
          <a:xfrm>
            <a:off x="287604" y="1228921"/>
            <a:ext cx="2803997" cy="4264063"/>
            <a:chOff x="-3371967" y="136644"/>
            <a:chExt cx="2803997" cy="4264063"/>
          </a:xfrm>
        </p:grpSpPr>
        <p:sp>
          <p:nvSpPr>
            <p:cNvPr id="26" name="Freeform: Shape 5"/>
            <p:cNvSpPr/>
            <p:nvPr/>
          </p:nvSpPr>
          <p:spPr>
            <a:xfrm>
              <a:off x="-3074824" y="3239533"/>
              <a:ext cx="2506854" cy="1161174"/>
            </a:xfrm>
            <a:custGeom>
              <a:avLst/>
              <a:gdLst>
                <a:gd name="connsiteX0" fmla="*/ 0 w 1674206"/>
                <a:gd name="connsiteY0" fmla="*/ 0 h 775493"/>
                <a:gd name="connsiteX1" fmla="*/ 1240155 w 1674206"/>
                <a:gd name="connsiteY1" fmla="*/ 0 h 775493"/>
                <a:gd name="connsiteX2" fmla="*/ 1674206 w 1674206"/>
                <a:gd name="connsiteY2" fmla="*/ 387747 h 775493"/>
                <a:gd name="connsiteX3" fmla="*/ 1240155 w 1674206"/>
                <a:gd name="connsiteY3" fmla="*/ 775493 h 775493"/>
                <a:gd name="connsiteX4" fmla="*/ 0 w 1674206"/>
                <a:gd name="connsiteY4" fmla="*/ 775493 h 775493"/>
                <a:gd name="connsiteX5" fmla="*/ 434051 w 1674206"/>
                <a:gd name="connsiteY5" fmla="*/ 387747 h 7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206" h="775493">
                  <a:moveTo>
                    <a:pt x="0" y="0"/>
                  </a:moveTo>
                  <a:lnTo>
                    <a:pt x="1240155" y="0"/>
                  </a:lnTo>
                  <a:lnTo>
                    <a:pt x="1674206" y="387747"/>
                  </a:lnTo>
                  <a:lnTo>
                    <a:pt x="1240155" y="775493"/>
                  </a:lnTo>
                  <a:lnTo>
                    <a:pt x="0" y="775493"/>
                  </a:lnTo>
                  <a:lnTo>
                    <a:pt x="434051" y="38774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tIns="0" rIns="25200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sz="1600" b="1" dirty="0">
                  <a:solidFill>
                    <a:srgbClr val="FFFFFF"/>
                  </a:solidFill>
                </a:rPr>
                <a:t>使用工具记录</a:t>
              </a:r>
            </a:p>
          </p:txBody>
        </p:sp>
        <p:sp>
          <p:nvSpPr>
            <p:cNvPr id="27" name="Oval 6"/>
            <p:cNvSpPr/>
            <p:nvPr/>
          </p:nvSpPr>
          <p:spPr>
            <a:xfrm>
              <a:off x="-3371967" y="136644"/>
              <a:ext cx="682491" cy="68489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zh-CN" altLang="en-US" b="1" dirty="0">
                  <a:solidFill>
                    <a:schemeClr val="bg1"/>
                  </a:solidFill>
                </a:rPr>
                <a:t>介绍</a:t>
              </a:r>
              <a:endParaRPr lang="en-US" altLang="zh-CN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千图PPT彼岸天：ID 8661124库_组合 20"/>
          <p:cNvGrpSpPr/>
          <p:nvPr/>
        </p:nvGrpSpPr>
        <p:grpSpPr>
          <a:xfrm>
            <a:off x="337351" y="1228921"/>
            <a:ext cx="3165017" cy="4603708"/>
            <a:chOff x="771890" y="4235163"/>
            <a:chExt cx="2256768" cy="2126866"/>
          </a:xfrm>
        </p:grpSpPr>
        <p:sp>
          <p:nvSpPr>
            <p:cNvPr id="18" name="TextBox 13"/>
            <p:cNvSpPr txBox="1"/>
            <p:nvPr/>
          </p:nvSpPr>
          <p:spPr>
            <a:xfrm>
              <a:off x="771890" y="4235163"/>
              <a:ext cx="527592" cy="248091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1"/>
                  </a:solidFill>
                </a:rPr>
                <a:t> 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Rectangle 19"/>
            <p:cNvSpPr/>
            <p:nvPr/>
          </p:nvSpPr>
          <p:spPr>
            <a:xfrm>
              <a:off x="771890" y="4630067"/>
              <a:ext cx="2256768" cy="173196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使用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git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进行版本控制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通过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git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相关操作进行版本回退、创建分支、合并分支、拉取远程更新等功能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版本控制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1666E5-A0F3-4A4B-86AD-11D904133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075" y="945858"/>
            <a:ext cx="4705947" cy="56290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持续集成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FAC4AB-EB0D-43E4-BE6D-C3FC59B83E26}"/>
              </a:ext>
            </a:extLst>
          </p:cNvPr>
          <p:cNvSpPr txBox="1"/>
          <p:nvPr/>
        </p:nvSpPr>
        <p:spPr>
          <a:xfrm>
            <a:off x="990920" y="1173655"/>
            <a:ext cx="3589772" cy="1836270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 </a:t>
            </a:r>
            <a:endParaRPr lang="zh-CN" altLang="en-US" sz="1600" b="1" dirty="0">
              <a:solidFill>
                <a:srgbClr val="D71D49"/>
              </a:solidFill>
            </a:endParaRP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通过运用</a:t>
            </a:r>
            <a:r>
              <a:rPr lang="en-US" altLang="zh-CN" sz="1600" dirty="0">
                <a:latin typeface="+mn-ea"/>
              </a:rPr>
              <a:t>git</a:t>
            </a:r>
            <a:r>
              <a:rPr lang="zh-CN" altLang="en-US" sz="1600" dirty="0">
                <a:latin typeface="+mn-ea"/>
              </a:rPr>
              <a:t>进行每日分支的合并，并完成相关功能的测试</a:t>
            </a:r>
            <a:endParaRPr lang="en-US" altLang="zh-CN" sz="1600" dirty="0">
              <a:latin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EE52FAE-BE53-401C-BB98-061B75F13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73655"/>
            <a:ext cx="4080177" cy="238771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37A0C91-AD89-439C-99FD-81EE4BF78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242" y="4445825"/>
            <a:ext cx="4406698" cy="1697507"/>
          </a:xfrm>
          <a:prstGeom prst="rect">
            <a:avLst/>
          </a:prstGeom>
        </p:spPr>
      </p:pic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20B6531-5635-45B5-A7A6-DCA3204C02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683" y="4271202"/>
            <a:ext cx="4872931" cy="187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55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持续集成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FAC4AB-EB0D-43E4-BE6D-C3FC59B83E26}"/>
              </a:ext>
            </a:extLst>
          </p:cNvPr>
          <p:cNvSpPr txBox="1"/>
          <p:nvPr/>
        </p:nvSpPr>
        <p:spPr>
          <a:xfrm>
            <a:off x="990920" y="1173655"/>
            <a:ext cx="3589772" cy="1836270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r>
              <a:rPr lang="zh-CN" altLang="en-US" sz="1600" b="1" dirty="0">
                <a:solidFill>
                  <a:schemeClr val="accent1"/>
                </a:solidFill>
              </a:rPr>
              <a:t> </a:t>
            </a:r>
            <a:endParaRPr lang="zh-CN" altLang="en-US" sz="1600" b="1" dirty="0">
              <a:solidFill>
                <a:srgbClr val="D71D49"/>
              </a:solidFill>
            </a:endParaRP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通过运用</a:t>
            </a:r>
            <a:r>
              <a:rPr lang="en-US" altLang="zh-CN" sz="1600" dirty="0">
                <a:latin typeface="+mn-ea"/>
              </a:rPr>
              <a:t>git</a:t>
            </a:r>
            <a:r>
              <a:rPr lang="zh-CN" altLang="en-US" sz="1600" dirty="0">
                <a:latin typeface="+mn-ea"/>
              </a:rPr>
              <a:t>进行每日分支的合并，并完成相关功能的测试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0" name="Freeform: Shape 5">
            <a:extLst>
              <a:ext uri="{FF2B5EF4-FFF2-40B4-BE49-F238E27FC236}">
                <a16:creationId xmlns:a16="http://schemas.microsoft.com/office/drawing/2014/main" id="{8063A34A-2DF2-477E-8699-E3CF58D427AF}"/>
              </a:ext>
            </a:extLst>
          </p:cNvPr>
          <p:cNvSpPr/>
          <p:nvPr/>
        </p:nvSpPr>
        <p:spPr>
          <a:xfrm>
            <a:off x="546534" y="4412800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 集成测试截图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F09FEEC-75FB-4DFF-8235-7918B7E39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97538"/>
            <a:ext cx="4135271" cy="570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64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团队合作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通过</a:t>
            </a:r>
            <a:r>
              <a:rPr lang="en-US" altLang="zh-CN" sz="1600" dirty="0">
                <a:latin typeface="+mn-ea"/>
              </a:rPr>
              <a:t>git</a:t>
            </a:r>
            <a:r>
              <a:rPr lang="zh-CN" altLang="en-US" sz="1600" dirty="0">
                <a:latin typeface="+mn-ea"/>
              </a:rPr>
              <a:t> </a:t>
            </a:r>
            <a:r>
              <a:rPr lang="en-US" altLang="zh-CN" sz="1600" dirty="0">
                <a:latin typeface="+mn-ea"/>
              </a:rPr>
              <a:t>push</a:t>
            </a:r>
            <a:r>
              <a:rPr lang="zh-CN" altLang="en-US" sz="1600" dirty="0">
                <a:latin typeface="+mn-ea"/>
              </a:rPr>
              <a:t>修改后的本地代码上传到远程主机。或通过</a:t>
            </a:r>
            <a:r>
              <a:rPr lang="en-US" altLang="zh-CN" sz="1600" dirty="0">
                <a:latin typeface="+mn-ea"/>
              </a:rPr>
              <a:t>git pull</a:t>
            </a:r>
            <a:r>
              <a:rPr lang="zh-CN" altLang="en-US" sz="1600" dirty="0">
                <a:latin typeface="+mn-ea"/>
              </a:rPr>
              <a:t>拉取远程主机某个分支的更新</a:t>
            </a:r>
            <a:r>
              <a:rPr lang="en-US" altLang="zh-CN" sz="1600" dirty="0">
                <a:latin typeface="+mn-ea"/>
              </a:rPr>
              <a:t>,</a:t>
            </a:r>
            <a:r>
              <a:rPr lang="zh-CN" altLang="en-US" sz="1600" dirty="0">
                <a:latin typeface="+mn-ea"/>
              </a:rPr>
              <a:t>再与本地的指定分支合并。以实现团队间的合作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E24FDB9-BB20-42BB-A1CE-F07CA73532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511" y="1173655"/>
            <a:ext cx="5681891" cy="5176299"/>
          </a:xfrm>
          <a:prstGeom prst="rect">
            <a:avLst/>
          </a:prstGeom>
        </p:spPr>
      </p:pic>
      <p:sp>
        <p:nvSpPr>
          <p:cNvPr id="13" name="Freeform: Shape 5">
            <a:extLst>
              <a:ext uri="{FF2B5EF4-FFF2-40B4-BE49-F238E27FC236}">
                <a16:creationId xmlns:a16="http://schemas.microsoft.com/office/drawing/2014/main" id="{7382F1E7-FF60-424D-BAED-76B4641B9D1C}"/>
              </a:ext>
            </a:extLst>
          </p:cNvPr>
          <p:cNvSpPr/>
          <p:nvPr/>
        </p:nvSpPr>
        <p:spPr>
          <a:xfrm>
            <a:off x="546534" y="4412800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合作记录截图</a:t>
            </a:r>
          </a:p>
        </p:txBody>
      </p:sp>
    </p:spTree>
    <p:extLst>
      <p:ext uri="{BB962C8B-B14F-4D97-AF65-F5344CB8AC3E}">
        <p14:creationId xmlns:p14="http://schemas.microsoft.com/office/powerpoint/2010/main" val="3392490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团队合作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组长通过群文件、群公告、</a:t>
            </a:r>
            <a:r>
              <a:rPr lang="en-US" altLang="zh-CN" sz="1600" dirty="0" err="1">
                <a:latin typeface="+mn-ea"/>
              </a:rPr>
              <a:t>trello</a:t>
            </a:r>
            <a:r>
              <a:rPr lang="zh-CN" altLang="en-US" sz="1600" dirty="0">
                <a:latin typeface="+mn-ea"/>
              </a:rPr>
              <a:t>发布任务，几位组员在截止时间之前完成任务要求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3" name="Freeform: Shape 5">
            <a:extLst>
              <a:ext uri="{FF2B5EF4-FFF2-40B4-BE49-F238E27FC236}">
                <a16:creationId xmlns:a16="http://schemas.microsoft.com/office/drawing/2014/main" id="{7382F1E7-FF60-424D-BAED-76B4641B9D1C}"/>
              </a:ext>
            </a:extLst>
          </p:cNvPr>
          <p:cNvSpPr/>
          <p:nvPr/>
        </p:nvSpPr>
        <p:spPr>
          <a:xfrm>
            <a:off x="633998" y="4293531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合作记录截图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492E11-E761-44AF-ADBD-8F081CE5C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644" y="624467"/>
            <a:ext cx="5303852" cy="29346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FF4E575-CF08-4EFD-A70D-7D1CCD993A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8644" y="3790664"/>
            <a:ext cx="5692617" cy="2925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22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团队合作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组长通过群文件、群公告、</a:t>
            </a:r>
            <a:r>
              <a:rPr lang="en-US" altLang="zh-CN" sz="1600" dirty="0">
                <a:latin typeface="+mn-ea"/>
              </a:rPr>
              <a:t> </a:t>
            </a:r>
            <a:r>
              <a:rPr lang="en-US" altLang="zh-CN" sz="1600" dirty="0" err="1">
                <a:latin typeface="+mn-ea"/>
              </a:rPr>
              <a:t>trello</a:t>
            </a:r>
            <a:r>
              <a:rPr lang="zh-CN" altLang="en-US" sz="1600" dirty="0">
                <a:latin typeface="+mn-ea"/>
              </a:rPr>
              <a:t>发布任务，几位组员在截止时间之前完成任务要求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sp>
        <p:nvSpPr>
          <p:cNvPr id="13" name="Freeform: Shape 5">
            <a:extLst>
              <a:ext uri="{FF2B5EF4-FFF2-40B4-BE49-F238E27FC236}">
                <a16:creationId xmlns:a16="http://schemas.microsoft.com/office/drawing/2014/main" id="{7382F1E7-FF60-424D-BAED-76B4641B9D1C}"/>
              </a:ext>
            </a:extLst>
          </p:cNvPr>
          <p:cNvSpPr/>
          <p:nvPr/>
        </p:nvSpPr>
        <p:spPr>
          <a:xfrm>
            <a:off x="633998" y="4293531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合作记录截图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D1DCF18-12B4-4B8D-AFB0-B885B27A8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5146" y="861941"/>
            <a:ext cx="5679279" cy="245969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5A0AE4C-F8A9-4D35-BD11-BCBD84F7CB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441" y="3652450"/>
            <a:ext cx="1677507" cy="298223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0A0EA23-CAF6-4E6D-8BC3-92E6C309E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4083" y="3652450"/>
            <a:ext cx="1677507" cy="298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0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4"/>
          <p:cNvSpPr txBox="1"/>
          <p:nvPr userDrawn="1"/>
        </p:nvSpPr>
        <p:spPr>
          <a:xfrm>
            <a:off x="1158408" y="152874"/>
            <a:ext cx="5225625" cy="542617"/>
          </a:xfrm>
          <a:prstGeom prst="rect">
            <a:avLst/>
          </a:prstGeom>
        </p:spPr>
        <p:txBody>
          <a:bodyPr vert="horz" lIns="91440" tIns="45721" rIns="91440" bIns="45721" rtlCol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4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</a:lstStyle>
          <a:p>
            <a:pPr>
              <a:spcBef>
                <a:spcPct val="20000"/>
              </a:spcBef>
              <a:buFont typeface="Arial" pitchFamily="34" charset="0"/>
              <a:buNone/>
            </a:pPr>
            <a:r>
              <a:rPr lang="zh-CN" altLang="en-US" sz="2800" dirty="0"/>
              <a:t>交流方式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24D839E-939F-4AA5-BCFD-3B3786664FB2}"/>
              </a:ext>
            </a:extLst>
          </p:cNvPr>
          <p:cNvSpPr txBox="1"/>
          <p:nvPr/>
        </p:nvSpPr>
        <p:spPr>
          <a:xfrm>
            <a:off x="5468644" y="5092362"/>
            <a:ext cx="1455938" cy="3623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>
                <a:solidFill>
                  <a:srgbClr val="FFFFFF"/>
                </a:solidFill>
              </a:rPr>
              <a:t>解决方法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B09506FE-1EDB-4C23-B49F-92369A1762F5}"/>
              </a:ext>
            </a:extLst>
          </p:cNvPr>
          <p:cNvSpPr/>
          <p:nvPr/>
        </p:nvSpPr>
        <p:spPr>
          <a:xfrm>
            <a:off x="339436" y="2091790"/>
            <a:ext cx="3535333" cy="4890848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主要通过腾讯会议、群聊小组</a:t>
            </a:r>
            <a:r>
              <a:rPr lang="en-US" altLang="zh-CN" sz="1600" dirty="0">
                <a:latin typeface="+mn-ea"/>
              </a:rPr>
              <a:t>/</a:t>
            </a:r>
            <a:r>
              <a:rPr lang="zh-CN" altLang="en-US" sz="1600" dirty="0">
                <a:latin typeface="+mn-ea"/>
              </a:rPr>
              <a:t>个人私聊进行交流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latin typeface="+mn-ea"/>
              </a:rPr>
              <a:t>腾讯会议：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→ </a:t>
            </a:r>
            <a:r>
              <a:rPr lang="zh-CN" altLang="en-US" sz="1600" dirty="0">
                <a:latin typeface="+mn-ea"/>
              </a:rPr>
              <a:t>功能点分配交流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/>
              <a:t>→</a:t>
            </a:r>
            <a:r>
              <a:rPr lang="en-US" altLang="zh-CN" sz="1600" dirty="0">
                <a:latin typeface="+mn-ea"/>
              </a:rPr>
              <a:t> </a:t>
            </a:r>
            <a:r>
              <a:rPr lang="zh-CN" altLang="en-US" sz="1600" dirty="0">
                <a:latin typeface="+mn-ea"/>
              </a:rPr>
              <a:t>组员直接一对一讲解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600" dirty="0">
              <a:latin typeface="+mn-ea"/>
            </a:endParaRPr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69F2DBBA-296B-4C9F-9172-DFB8462BC686}"/>
              </a:ext>
            </a:extLst>
          </p:cNvPr>
          <p:cNvSpPr/>
          <p:nvPr/>
        </p:nvSpPr>
        <p:spPr>
          <a:xfrm>
            <a:off x="339436" y="1034763"/>
            <a:ext cx="682491" cy="684894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b="1" dirty="0">
                <a:solidFill>
                  <a:schemeClr val="bg1"/>
                </a:solidFill>
              </a:rPr>
              <a:t>介绍</a:t>
            </a:r>
            <a:endParaRPr lang="en-US" altLang="zh-CN" b="1" dirty="0">
              <a:solidFill>
                <a:schemeClr val="bg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4CDB126-2AD0-4D4A-AAE5-DEB94CBA8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0568" y="1177886"/>
            <a:ext cx="3114899" cy="485755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4316CD5-120E-4826-B526-79FE66533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9287" y="1177886"/>
            <a:ext cx="2601012" cy="5283288"/>
          </a:xfrm>
          <a:prstGeom prst="rect">
            <a:avLst/>
          </a:prstGeom>
        </p:spPr>
      </p:pic>
      <p:sp>
        <p:nvSpPr>
          <p:cNvPr id="15" name="Freeform: Shape 5">
            <a:extLst>
              <a:ext uri="{FF2B5EF4-FFF2-40B4-BE49-F238E27FC236}">
                <a16:creationId xmlns:a16="http://schemas.microsoft.com/office/drawing/2014/main" id="{E098AE59-370C-4450-ADFB-A05EF4AA32DF}"/>
              </a:ext>
            </a:extLst>
          </p:cNvPr>
          <p:cNvSpPr/>
          <p:nvPr/>
        </p:nvSpPr>
        <p:spPr>
          <a:xfrm>
            <a:off x="339436" y="4420752"/>
            <a:ext cx="2506854" cy="1161174"/>
          </a:xfrm>
          <a:custGeom>
            <a:avLst/>
            <a:gdLst>
              <a:gd name="connsiteX0" fmla="*/ 0 w 1674206"/>
              <a:gd name="connsiteY0" fmla="*/ 0 h 775493"/>
              <a:gd name="connsiteX1" fmla="*/ 1240155 w 1674206"/>
              <a:gd name="connsiteY1" fmla="*/ 0 h 775493"/>
              <a:gd name="connsiteX2" fmla="*/ 1674206 w 1674206"/>
              <a:gd name="connsiteY2" fmla="*/ 387747 h 775493"/>
              <a:gd name="connsiteX3" fmla="*/ 1240155 w 1674206"/>
              <a:gd name="connsiteY3" fmla="*/ 775493 h 775493"/>
              <a:gd name="connsiteX4" fmla="*/ 0 w 1674206"/>
              <a:gd name="connsiteY4" fmla="*/ 775493 h 775493"/>
              <a:gd name="connsiteX5" fmla="*/ 434051 w 1674206"/>
              <a:gd name="connsiteY5" fmla="*/ 387747 h 775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74206" h="775493">
                <a:moveTo>
                  <a:pt x="0" y="0"/>
                </a:moveTo>
                <a:lnTo>
                  <a:pt x="1240155" y="0"/>
                </a:lnTo>
                <a:lnTo>
                  <a:pt x="1674206" y="387747"/>
                </a:lnTo>
                <a:lnTo>
                  <a:pt x="1240155" y="775493"/>
                </a:lnTo>
                <a:lnTo>
                  <a:pt x="0" y="775493"/>
                </a:lnTo>
                <a:lnTo>
                  <a:pt x="434051" y="38774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tIns="0" rIns="252000" bIns="0" anchor="ctr">
            <a:normAutofit/>
          </a:bodyPr>
          <a:lstStyle/>
          <a:p>
            <a:pPr algn="ctr">
              <a:defRPr/>
            </a:pPr>
            <a:r>
              <a:rPr lang="zh-CN" altLang="en-US" sz="1600" b="1" dirty="0">
                <a:solidFill>
                  <a:srgbClr val="FFFFFF"/>
                </a:solidFill>
              </a:rPr>
              <a:t>交流方式截图</a:t>
            </a:r>
          </a:p>
        </p:txBody>
      </p:sp>
    </p:spTree>
    <p:extLst>
      <p:ext uri="{BB962C8B-B14F-4D97-AF65-F5344CB8AC3E}">
        <p14:creationId xmlns:p14="http://schemas.microsoft.com/office/powerpoint/2010/main" val="278403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PT定制1801380800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68F9C"/>
      </a:accent1>
      <a:accent2>
        <a:srgbClr val="2A566E"/>
      </a:accent2>
      <a:accent3>
        <a:srgbClr val="D71D49"/>
      </a:accent3>
      <a:accent4>
        <a:srgbClr val="268F9C"/>
      </a:accent4>
      <a:accent5>
        <a:srgbClr val="2A566E"/>
      </a:accent5>
      <a:accent6>
        <a:srgbClr val="D71D49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>
            <a:lumMod val="60000"/>
            <a:lumOff val="40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</Template>
  <TotalTime>789</TotalTime>
  <Words>581</Words>
  <Application>Microsoft Office PowerPoint</Application>
  <PresentationFormat>宽屏</PresentationFormat>
  <Paragraphs>106</Paragraphs>
  <Slides>13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等线 Light</vt:lpstr>
      <vt:lpstr>微软雅黑</vt:lpstr>
      <vt:lpstr>华文中宋</vt:lpstr>
      <vt:lpstr>等线</vt:lpstr>
      <vt:lpstr>Calibri</vt:lpstr>
      <vt:lpstr>PPT定制1801380800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毕业答辩类</dc:title>
  <dc:subject>RP</dc:subject>
  <dc:creator/>
  <cp:keywords>RP</cp:keywords>
  <dc:description>RP</dc:description>
  <cp:lastModifiedBy>浦 隽轩</cp:lastModifiedBy>
  <cp:revision>26</cp:revision>
  <dcterms:created xsi:type="dcterms:W3CDTF">2018-03-09T04:53:26Z</dcterms:created>
  <dcterms:modified xsi:type="dcterms:W3CDTF">2020-07-03T14:21:56Z</dcterms:modified>
  <cp:category>RP</cp:category>
  <cp:contentStatus>RP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